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DM Sans" charset="1" panose="00000000000000000000"/>
      <p:regular r:id="rId16"/>
    </p:embeddedFont>
    <p:embeddedFont>
      <p:font typeface="DM Sans Bold" charset="1" panose="00000000000000000000"/>
      <p:regular r:id="rId17"/>
    </p:embeddedFont>
    <p:embeddedFont>
      <p:font typeface="Helvetica World" charset="1" panose="020B0500040000020004"/>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2.svg>
</file>

<file path=ppt/media/image3.png>
</file>

<file path=ppt/media/image4.sv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 Id="rId3" Target="../media/image9.jpeg" Type="http://schemas.openxmlformats.org/officeDocument/2006/relationships/image"/><Relationship Id="rId4" Target="../media/image10.jpeg" Type="http://schemas.openxmlformats.org/officeDocument/2006/relationships/image"/><Relationship Id="rId5" Target="../media/image11.jpe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EEEEE"/>
        </a:solidFill>
      </p:bgPr>
    </p:bg>
    <p:spTree>
      <p:nvGrpSpPr>
        <p:cNvPr id="1" name=""/>
        <p:cNvGrpSpPr/>
        <p:nvPr/>
      </p:nvGrpSpPr>
      <p:grpSpPr>
        <a:xfrm>
          <a:off x="0" y="0"/>
          <a:ext cx="0" cy="0"/>
          <a:chOff x="0" y="0"/>
          <a:chExt cx="0" cy="0"/>
        </a:xfrm>
      </p:grpSpPr>
      <p:sp>
        <p:nvSpPr>
          <p:cNvPr name="Freeform 2" id="2"/>
          <p:cNvSpPr/>
          <p:nvPr/>
        </p:nvSpPr>
        <p:spPr>
          <a:xfrm flipH="false" flipV="false" rot="0">
            <a:off x="12755947" y="3144259"/>
            <a:ext cx="5532053" cy="7142741"/>
          </a:xfrm>
          <a:custGeom>
            <a:avLst/>
            <a:gdLst/>
            <a:ahLst/>
            <a:cxnLst/>
            <a:rect r="r" b="b" t="t" l="l"/>
            <a:pathLst>
              <a:path h="7142741" w="5532053">
                <a:moveTo>
                  <a:pt x="0" y="0"/>
                </a:moveTo>
                <a:lnTo>
                  <a:pt x="5532053" y="0"/>
                </a:lnTo>
                <a:lnTo>
                  <a:pt x="5532053" y="7142741"/>
                </a:lnTo>
                <a:lnTo>
                  <a:pt x="0" y="71427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3518219" y="1432395"/>
            <a:ext cx="343740" cy="47625"/>
            <a:chOff x="0" y="0"/>
            <a:chExt cx="90532" cy="12543"/>
          </a:xfrm>
        </p:grpSpPr>
        <p:sp>
          <p:nvSpPr>
            <p:cNvPr name="Freeform 4" id="4"/>
            <p:cNvSpPr/>
            <p:nvPr/>
          </p:nvSpPr>
          <p:spPr>
            <a:xfrm flipH="false" flipV="false" rot="0">
              <a:off x="0" y="0"/>
              <a:ext cx="90532" cy="12543"/>
            </a:xfrm>
            <a:custGeom>
              <a:avLst/>
              <a:gdLst/>
              <a:ahLst/>
              <a:cxnLst/>
              <a:rect r="r" b="b" t="t" l="l"/>
              <a:pathLst>
                <a:path h="12543" w="90532">
                  <a:moveTo>
                    <a:pt x="0" y="0"/>
                  </a:moveTo>
                  <a:lnTo>
                    <a:pt x="90532" y="0"/>
                  </a:lnTo>
                  <a:lnTo>
                    <a:pt x="90532" y="12543"/>
                  </a:lnTo>
                  <a:lnTo>
                    <a:pt x="0" y="12543"/>
                  </a:lnTo>
                  <a:close/>
                </a:path>
              </a:pathLst>
            </a:custGeom>
            <a:solidFill>
              <a:srgbClr val="F8BC00"/>
            </a:solidFill>
          </p:spPr>
        </p:sp>
        <p:sp>
          <p:nvSpPr>
            <p:cNvPr name="TextBox 5" id="5"/>
            <p:cNvSpPr txBox="true"/>
            <p:nvPr/>
          </p:nvSpPr>
          <p:spPr>
            <a:xfrm>
              <a:off x="0" y="-38100"/>
              <a:ext cx="90532" cy="50643"/>
            </a:xfrm>
            <a:prstGeom prst="rect">
              <a:avLst/>
            </a:prstGeom>
          </p:spPr>
          <p:txBody>
            <a:bodyPr anchor="ctr" rtlCol="false" tIns="50800" lIns="50800" bIns="50800" rIns="50800"/>
            <a:lstStyle/>
            <a:p>
              <a:pPr algn="ctr">
                <a:lnSpc>
                  <a:spcPts val="2520"/>
                </a:lnSpc>
              </a:pPr>
            </a:p>
          </p:txBody>
        </p:sp>
      </p:grpSp>
      <p:sp>
        <p:nvSpPr>
          <p:cNvPr name="Freeform 6" id="6"/>
          <p:cNvSpPr/>
          <p:nvPr/>
        </p:nvSpPr>
        <p:spPr>
          <a:xfrm flipH="false" flipV="false" rot="0">
            <a:off x="0" y="0"/>
            <a:ext cx="4909918" cy="2721409"/>
          </a:xfrm>
          <a:custGeom>
            <a:avLst/>
            <a:gdLst/>
            <a:ahLst/>
            <a:cxnLst/>
            <a:rect r="r" b="b" t="t" l="l"/>
            <a:pathLst>
              <a:path h="2721409" w="4909918">
                <a:moveTo>
                  <a:pt x="0" y="0"/>
                </a:moveTo>
                <a:lnTo>
                  <a:pt x="4909918" y="0"/>
                </a:lnTo>
                <a:lnTo>
                  <a:pt x="4909918" y="2721409"/>
                </a:lnTo>
                <a:lnTo>
                  <a:pt x="0" y="272140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1028700" y="8805470"/>
            <a:ext cx="3401658" cy="452830"/>
            <a:chOff x="0" y="0"/>
            <a:chExt cx="895910" cy="119264"/>
          </a:xfrm>
        </p:grpSpPr>
        <p:sp>
          <p:nvSpPr>
            <p:cNvPr name="Freeform 8" id="8"/>
            <p:cNvSpPr/>
            <p:nvPr/>
          </p:nvSpPr>
          <p:spPr>
            <a:xfrm flipH="false" flipV="false" rot="0">
              <a:off x="0" y="0"/>
              <a:ext cx="895910" cy="119264"/>
            </a:xfrm>
            <a:custGeom>
              <a:avLst/>
              <a:gdLst/>
              <a:ahLst/>
              <a:cxnLst/>
              <a:rect r="r" b="b" t="t" l="l"/>
              <a:pathLst>
                <a:path h="119264" w="895910">
                  <a:moveTo>
                    <a:pt x="0" y="0"/>
                  </a:moveTo>
                  <a:lnTo>
                    <a:pt x="895910" y="0"/>
                  </a:lnTo>
                  <a:lnTo>
                    <a:pt x="895910" y="119264"/>
                  </a:lnTo>
                  <a:lnTo>
                    <a:pt x="0" y="119264"/>
                  </a:lnTo>
                  <a:close/>
                </a:path>
              </a:pathLst>
            </a:custGeom>
            <a:solidFill>
              <a:srgbClr val="F8BC00"/>
            </a:solidFill>
          </p:spPr>
        </p:sp>
        <p:sp>
          <p:nvSpPr>
            <p:cNvPr name="TextBox 9" id="9"/>
            <p:cNvSpPr txBox="true"/>
            <p:nvPr/>
          </p:nvSpPr>
          <p:spPr>
            <a:xfrm>
              <a:off x="0" y="-38100"/>
              <a:ext cx="895910" cy="157364"/>
            </a:xfrm>
            <a:prstGeom prst="rect">
              <a:avLst/>
            </a:prstGeom>
          </p:spPr>
          <p:txBody>
            <a:bodyPr anchor="ctr" rtlCol="false" tIns="50800" lIns="50800" bIns="50800" rIns="50800"/>
            <a:lstStyle/>
            <a:p>
              <a:pPr algn="ctr">
                <a:lnSpc>
                  <a:spcPts val="2520"/>
                </a:lnSpc>
              </a:pPr>
            </a:p>
          </p:txBody>
        </p:sp>
      </p:grpSp>
      <p:sp>
        <p:nvSpPr>
          <p:cNvPr name="TextBox 10" id="10"/>
          <p:cNvSpPr txBox="true"/>
          <p:nvPr/>
        </p:nvSpPr>
        <p:spPr>
          <a:xfrm rot="0">
            <a:off x="1028700" y="3786580"/>
            <a:ext cx="13569198" cy="2447139"/>
          </a:xfrm>
          <a:prstGeom prst="rect">
            <a:avLst/>
          </a:prstGeom>
        </p:spPr>
        <p:txBody>
          <a:bodyPr anchor="t" rtlCol="false" tIns="0" lIns="0" bIns="0" rIns="0">
            <a:spAutoFit/>
          </a:bodyPr>
          <a:lstStyle/>
          <a:p>
            <a:pPr algn="l">
              <a:lnSpc>
                <a:spcPts val="20058"/>
              </a:lnSpc>
              <a:spcBef>
                <a:spcPct val="0"/>
              </a:spcBef>
            </a:pPr>
            <a:r>
              <a:rPr lang="en-US" sz="14327" spc="-1103">
                <a:solidFill>
                  <a:srgbClr val="000000"/>
                </a:solidFill>
                <a:latin typeface="DM Sans"/>
                <a:ea typeface="DM Sans"/>
                <a:cs typeface="DM Sans"/>
                <a:sym typeface="DM Sans"/>
              </a:rPr>
              <a:t>Company Profile</a:t>
            </a:r>
          </a:p>
        </p:txBody>
      </p:sp>
      <p:sp>
        <p:nvSpPr>
          <p:cNvPr name="TextBox 11" id="11"/>
          <p:cNvSpPr txBox="true"/>
          <p:nvPr/>
        </p:nvSpPr>
        <p:spPr>
          <a:xfrm rot="0">
            <a:off x="13198061"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Home</a:t>
            </a:r>
          </a:p>
        </p:txBody>
      </p:sp>
      <p:sp>
        <p:nvSpPr>
          <p:cNvPr name="TextBox 12" id="12"/>
          <p:cNvSpPr txBox="true"/>
          <p:nvPr/>
        </p:nvSpPr>
        <p:spPr>
          <a:xfrm rot="0">
            <a:off x="14736652"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About Us</a:t>
            </a:r>
          </a:p>
        </p:txBody>
      </p:sp>
      <p:sp>
        <p:nvSpPr>
          <p:cNvPr name="TextBox 13" id="13"/>
          <p:cNvSpPr txBox="true"/>
          <p:nvPr/>
        </p:nvSpPr>
        <p:spPr>
          <a:xfrm rot="0">
            <a:off x="16275244"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Services</a:t>
            </a:r>
          </a:p>
        </p:txBody>
      </p:sp>
      <p:sp>
        <p:nvSpPr>
          <p:cNvPr name="TextBox 14" id="14"/>
          <p:cNvSpPr txBox="true"/>
          <p:nvPr/>
        </p:nvSpPr>
        <p:spPr>
          <a:xfrm rot="0">
            <a:off x="1028700" y="3360601"/>
            <a:ext cx="1794695" cy="382270"/>
          </a:xfrm>
          <a:prstGeom prst="rect">
            <a:avLst/>
          </a:prstGeom>
        </p:spPr>
        <p:txBody>
          <a:bodyPr anchor="t" rtlCol="false" tIns="0" lIns="0" bIns="0" rIns="0">
            <a:spAutoFit/>
          </a:bodyPr>
          <a:lstStyle/>
          <a:p>
            <a:pPr algn="l">
              <a:lnSpc>
                <a:spcPts val="3079"/>
              </a:lnSpc>
              <a:spcBef>
                <a:spcPct val="0"/>
              </a:spcBef>
            </a:pPr>
            <a:r>
              <a:rPr lang="en-US" sz="2199" b="true">
                <a:solidFill>
                  <a:srgbClr val="000000"/>
                </a:solidFill>
                <a:latin typeface="DM Sans Bold"/>
                <a:ea typeface="DM Sans Bold"/>
                <a:cs typeface="DM Sans Bold"/>
                <a:sym typeface="DM Sans Bold"/>
              </a:rPr>
              <a:t>Borcelle</a:t>
            </a:r>
          </a:p>
        </p:txBody>
      </p:sp>
      <p:sp>
        <p:nvSpPr>
          <p:cNvPr name="TextBox 15" id="15"/>
          <p:cNvSpPr txBox="true"/>
          <p:nvPr/>
        </p:nvSpPr>
        <p:spPr>
          <a:xfrm rot="0">
            <a:off x="1305960" y="8859482"/>
            <a:ext cx="2847138"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www.reallygreatsite.com</a:t>
            </a:r>
          </a:p>
        </p:txBody>
      </p:sp>
      <p:grpSp>
        <p:nvGrpSpPr>
          <p:cNvPr name="Group 16" id="16"/>
          <p:cNvGrpSpPr/>
          <p:nvPr/>
        </p:nvGrpSpPr>
        <p:grpSpPr>
          <a:xfrm rot="-2700000">
            <a:off x="12589265" y="3323377"/>
            <a:ext cx="504343" cy="504343"/>
            <a:chOff x="0" y="0"/>
            <a:chExt cx="132831" cy="132831"/>
          </a:xfrm>
        </p:grpSpPr>
        <p:sp>
          <p:nvSpPr>
            <p:cNvPr name="Freeform 17" id="17"/>
            <p:cNvSpPr/>
            <p:nvPr/>
          </p:nvSpPr>
          <p:spPr>
            <a:xfrm flipH="false" flipV="false" rot="0">
              <a:off x="0" y="0"/>
              <a:ext cx="132831" cy="132831"/>
            </a:xfrm>
            <a:custGeom>
              <a:avLst/>
              <a:gdLst/>
              <a:ahLst/>
              <a:cxnLst/>
              <a:rect r="r" b="b" t="t" l="l"/>
              <a:pathLst>
                <a:path h="132831" w="132831">
                  <a:moveTo>
                    <a:pt x="0" y="0"/>
                  </a:moveTo>
                  <a:lnTo>
                    <a:pt x="132831" y="0"/>
                  </a:lnTo>
                  <a:lnTo>
                    <a:pt x="132831" y="132831"/>
                  </a:lnTo>
                  <a:lnTo>
                    <a:pt x="0" y="132831"/>
                  </a:lnTo>
                  <a:close/>
                </a:path>
              </a:pathLst>
            </a:custGeom>
            <a:solidFill>
              <a:srgbClr val="F8BC00"/>
            </a:solidFill>
          </p:spPr>
        </p:sp>
        <p:sp>
          <p:nvSpPr>
            <p:cNvPr name="TextBox 18" id="18"/>
            <p:cNvSpPr txBox="true"/>
            <p:nvPr/>
          </p:nvSpPr>
          <p:spPr>
            <a:xfrm>
              <a:off x="0" y="-38100"/>
              <a:ext cx="132831" cy="170931"/>
            </a:xfrm>
            <a:prstGeom prst="rect">
              <a:avLst/>
            </a:prstGeom>
          </p:spPr>
          <p:txBody>
            <a:bodyPr anchor="ctr" rtlCol="false" tIns="50800" lIns="50800" bIns="50800" rIns="50800"/>
            <a:lstStyle/>
            <a:p>
              <a:pPr algn="ctr">
                <a:lnSpc>
                  <a:spcPts val="2520"/>
                </a:lnSpc>
              </a:pPr>
            </a:p>
          </p:txBody>
        </p:sp>
      </p:grpSp>
      <p:grpSp>
        <p:nvGrpSpPr>
          <p:cNvPr name="Group 19" id="19"/>
          <p:cNvGrpSpPr/>
          <p:nvPr/>
        </p:nvGrpSpPr>
        <p:grpSpPr>
          <a:xfrm rot="-2700000">
            <a:off x="6866660" y="7088679"/>
            <a:ext cx="317690" cy="317690"/>
            <a:chOff x="0" y="0"/>
            <a:chExt cx="83671" cy="83671"/>
          </a:xfrm>
        </p:grpSpPr>
        <p:sp>
          <p:nvSpPr>
            <p:cNvPr name="Freeform 20" id="20"/>
            <p:cNvSpPr/>
            <p:nvPr/>
          </p:nvSpPr>
          <p:spPr>
            <a:xfrm flipH="false" flipV="false" rot="0">
              <a:off x="0" y="0"/>
              <a:ext cx="83671" cy="83671"/>
            </a:xfrm>
            <a:custGeom>
              <a:avLst/>
              <a:gdLst/>
              <a:ahLst/>
              <a:cxnLst/>
              <a:rect r="r" b="b" t="t" l="l"/>
              <a:pathLst>
                <a:path h="83671" w="83671">
                  <a:moveTo>
                    <a:pt x="0" y="0"/>
                  </a:moveTo>
                  <a:lnTo>
                    <a:pt x="83671" y="0"/>
                  </a:lnTo>
                  <a:lnTo>
                    <a:pt x="83671" y="83671"/>
                  </a:lnTo>
                  <a:lnTo>
                    <a:pt x="0" y="83671"/>
                  </a:lnTo>
                  <a:close/>
                </a:path>
              </a:pathLst>
            </a:custGeom>
            <a:solidFill>
              <a:srgbClr val="F8BC00"/>
            </a:solidFill>
          </p:spPr>
        </p:sp>
        <p:sp>
          <p:nvSpPr>
            <p:cNvPr name="TextBox 21" id="21"/>
            <p:cNvSpPr txBox="true"/>
            <p:nvPr/>
          </p:nvSpPr>
          <p:spPr>
            <a:xfrm>
              <a:off x="0" y="-38100"/>
              <a:ext cx="83671" cy="121771"/>
            </a:xfrm>
            <a:prstGeom prst="rect">
              <a:avLst/>
            </a:prstGeom>
          </p:spPr>
          <p:txBody>
            <a:bodyPr anchor="ctr" rtlCol="false" tIns="50800" lIns="50800" bIns="50800" rIns="50800"/>
            <a:lstStyle/>
            <a:p>
              <a:pPr algn="ctr">
                <a:lnSpc>
                  <a:spcPts val="2520"/>
                </a:lnSpc>
              </a:pP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EEEEE"/>
        </a:solidFill>
      </p:bgPr>
    </p:bg>
    <p:spTree>
      <p:nvGrpSpPr>
        <p:cNvPr id="1" name=""/>
        <p:cNvGrpSpPr/>
        <p:nvPr/>
      </p:nvGrpSpPr>
      <p:grpSpPr>
        <a:xfrm>
          <a:off x="0" y="0"/>
          <a:ext cx="0" cy="0"/>
          <a:chOff x="0" y="0"/>
          <a:chExt cx="0" cy="0"/>
        </a:xfrm>
      </p:grpSpPr>
      <p:grpSp>
        <p:nvGrpSpPr>
          <p:cNvPr name="Group 2" id="2"/>
          <p:cNvGrpSpPr/>
          <p:nvPr/>
        </p:nvGrpSpPr>
        <p:grpSpPr>
          <a:xfrm rot="0">
            <a:off x="13518219" y="1432395"/>
            <a:ext cx="343740" cy="47625"/>
            <a:chOff x="0" y="0"/>
            <a:chExt cx="90532" cy="12543"/>
          </a:xfrm>
        </p:grpSpPr>
        <p:sp>
          <p:nvSpPr>
            <p:cNvPr name="Freeform 3" id="3"/>
            <p:cNvSpPr/>
            <p:nvPr/>
          </p:nvSpPr>
          <p:spPr>
            <a:xfrm flipH="false" flipV="false" rot="0">
              <a:off x="0" y="0"/>
              <a:ext cx="90532" cy="12543"/>
            </a:xfrm>
            <a:custGeom>
              <a:avLst/>
              <a:gdLst/>
              <a:ahLst/>
              <a:cxnLst/>
              <a:rect r="r" b="b" t="t" l="l"/>
              <a:pathLst>
                <a:path h="12543" w="90532">
                  <a:moveTo>
                    <a:pt x="0" y="0"/>
                  </a:moveTo>
                  <a:lnTo>
                    <a:pt x="90532" y="0"/>
                  </a:lnTo>
                  <a:lnTo>
                    <a:pt x="90532" y="12543"/>
                  </a:lnTo>
                  <a:lnTo>
                    <a:pt x="0" y="12543"/>
                  </a:lnTo>
                  <a:close/>
                </a:path>
              </a:pathLst>
            </a:custGeom>
            <a:solidFill>
              <a:srgbClr val="F8BC00"/>
            </a:solidFill>
          </p:spPr>
        </p:sp>
        <p:sp>
          <p:nvSpPr>
            <p:cNvPr name="TextBox 4" id="4"/>
            <p:cNvSpPr txBox="true"/>
            <p:nvPr/>
          </p:nvSpPr>
          <p:spPr>
            <a:xfrm>
              <a:off x="0" y="-38100"/>
              <a:ext cx="90532" cy="50643"/>
            </a:xfrm>
            <a:prstGeom prst="rect">
              <a:avLst/>
            </a:prstGeom>
          </p:spPr>
          <p:txBody>
            <a:bodyPr anchor="ctr" rtlCol="false" tIns="50800" lIns="50800" bIns="50800" rIns="50800"/>
            <a:lstStyle/>
            <a:p>
              <a:pPr algn="ctr">
                <a:lnSpc>
                  <a:spcPts val="2520"/>
                </a:lnSpc>
              </a:pPr>
            </a:p>
          </p:txBody>
        </p:sp>
      </p:grpSp>
      <p:sp>
        <p:nvSpPr>
          <p:cNvPr name="Freeform 5" id="5"/>
          <p:cNvSpPr/>
          <p:nvPr/>
        </p:nvSpPr>
        <p:spPr>
          <a:xfrm flipH="false" flipV="false" rot="-10800000">
            <a:off x="13378082" y="7565591"/>
            <a:ext cx="4909918" cy="2721409"/>
          </a:xfrm>
          <a:custGeom>
            <a:avLst/>
            <a:gdLst/>
            <a:ahLst/>
            <a:cxnLst/>
            <a:rect r="r" b="b" t="t" l="l"/>
            <a:pathLst>
              <a:path h="2721409" w="4909918">
                <a:moveTo>
                  <a:pt x="0" y="0"/>
                </a:moveTo>
                <a:lnTo>
                  <a:pt x="4909918" y="0"/>
                </a:lnTo>
                <a:lnTo>
                  <a:pt x="4909918" y="2721409"/>
                </a:lnTo>
                <a:lnTo>
                  <a:pt x="0" y="27214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10800000">
            <a:off x="0" y="7565591"/>
            <a:ext cx="4909918" cy="2721409"/>
          </a:xfrm>
          <a:custGeom>
            <a:avLst/>
            <a:gdLst/>
            <a:ahLst/>
            <a:cxnLst/>
            <a:rect r="r" b="b" t="t" l="l"/>
            <a:pathLst>
              <a:path h="2721409" w="4909918">
                <a:moveTo>
                  <a:pt x="4909918" y="0"/>
                </a:moveTo>
                <a:lnTo>
                  <a:pt x="0" y="0"/>
                </a:lnTo>
                <a:lnTo>
                  <a:pt x="0" y="2721409"/>
                </a:lnTo>
                <a:lnTo>
                  <a:pt x="4909918" y="2721409"/>
                </a:lnTo>
                <a:lnTo>
                  <a:pt x="490991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8183235" y="8542435"/>
            <a:ext cx="1921529" cy="47625"/>
            <a:chOff x="0" y="0"/>
            <a:chExt cx="506082" cy="12543"/>
          </a:xfrm>
        </p:grpSpPr>
        <p:sp>
          <p:nvSpPr>
            <p:cNvPr name="Freeform 8" id="8"/>
            <p:cNvSpPr/>
            <p:nvPr/>
          </p:nvSpPr>
          <p:spPr>
            <a:xfrm flipH="false" flipV="false" rot="0">
              <a:off x="0" y="0"/>
              <a:ext cx="506082" cy="12543"/>
            </a:xfrm>
            <a:custGeom>
              <a:avLst/>
              <a:gdLst/>
              <a:ahLst/>
              <a:cxnLst/>
              <a:rect r="r" b="b" t="t" l="l"/>
              <a:pathLst>
                <a:path h="12543" w="506082">
                  <a:moveTo>
                    <a:pt x="0" y="0"/>
                  </a:moveTo>
                  <a:lnTo>
                    <a:pt x="506082" y="0"/>
                  </a:lnTo>
                  <a:lnTo>
                    <a:pt x="506082" y="12543"/>
                  </a:lnTo>
                  <a:lnTo>
                    <a:pt x="0" y="12543"/>
                  </a:lnTo>
                  <a:close/>
                </a:path>
              </a:pathLst>
            </a:custGeom>
            <a:solidFill>
              <a:srgbClr val="F8BC00"/>
            </a:solidFill>
          </p:spPr>
        </p:sp>
        <p:sp>
          <p:nvSpPr>
            <p:cNvPr name="TextBox 9" id="9"/>
            <p:cNvSpPr txBox="true"/>
            <p:nvPr/>
          </p:nvSpPr>
          <p:spPr>
            <a:xfrm>
              <a:off x="0" y="-38100"/>
              <a:ext cx="506082" cy="50643"/>
            </a:xfrm>
            <a:prstGeom prst="rect">
              <a:avLst/>
            </a:prstGeom>
          </p:spPr>
          <p:txBody>
            <a:bodyPr anchor="ctr" rtlCol="false" tIns="50800" lIns="50800" bIns="50800" rIns="50800"/>
            <a:lstStyle/>
            <a:p>
              <a:pPr algn="ctr">
                <a:lnSpc>
                  <a:spcPts val="2520"/>
                </a:lnSpc>
              </a:pPr>
            </a:p>
          </p:txBody>
        </p:sp>
      </p:grpSp>
      <p:grpSp>
        <p:nvGrpSpPr>
          <p:cNvPr name="Group 10" id="10"/>
          <p:cNvGrpSpPr/>
          <p:nvPr/>
        </p:nvGrpSpPr>
        <p:grpSpPr>
          <a:xfrm rot="-2700000">
            <a:off x="2485974" y="4852383"/>
            <a:ext cx="317690" cy="317690"/>
            <a:chOff x="0" y="0"/>
            <a:chExt cx="83671" cy="83671"/>
          </a:xfrm>
        </p:grpSpPr>
        <p:sp>
          <p:nvSpPr>
            <p:cNvPr name="Freeform 11" id="11"/>
            <p:cNvSpPr/>
            <p:nvPr/>
          </p:nvSpPr>
          <p:spPr>
            <a:xfrm flipH="false" flipV="false" rot="0">
              <a:off x="0" y="0"/>
              <a:ext cx="83671" cy="83671"/>
            </a:xfrm>
            <a:custGeom>
              <a:avLst/>
              <a:gdLst/>
              <a:ahLst/>
              <a:cxnLst/>
              <a:rect r="r" b="b" t="t" l="l"/>
              <a:pathLst>
                <a:path h="83671" w="83671">
                  <a:moveTo>
                    <a:pt x="0" y="0"/>
                  </a:moveTo>
                  <a:lnTo>
                    <a:pt x="83671" y="0"/>
                  </a:lnTo>
                  <a:lnTo>
                    <a:pt x="83671" y="83671"/>
                  </a:lnTo>
                  <a:lnTo>
                    <a:pt x="0" y="83671"/>
                  </a:lnTo>
                  <a:close/>
                </a:path>
              </a:pathLst>
            </a:custGeom>
            <a:solidFill>
              <a:srgbClr val="F8BC00"/>
            </a:solidFill>
          </p:spPr>
        </p:sp>
        <p:sp>
          <p:nvSpPr>
            <p:cNvPr name="TextBox 12" id="12"/>
            <p:cNvSpPr txBox="true"/>
            <p:nvPr/>
          </p:nvSpPr>
          <p:spPr>
            <a:xfrm>
              <a:off x="0" y="-38100"/>
              <a:ext cx="83671" cy="121771"/>
            </a:xfrm>
            <a:prstGeom prst="rect">
              <a:avLst/>
            </a:prstGeom>
          </p:spPr>
          <p:txBody>
            <a:bodyPr anchor="ctr" rtlCol="false" tIns="50800" lIns="50800" bIns="50800" rIns="50800"/>
            <a:lstStyle/>
            <a:p>
              <a:pPr algn="ctr">
                <a:lnSpc>
                  <a:spcPts val="2520"/>
                </a:lnSpc>
              </a:pPr>
            </a:p>
          </p:txBody>
        </p:sp>
      </p:grpSp>
      <p:sp>
        <p:nvSpPr>
          <p:cNvPr name="TextBox 13" id="13"/>
          <p:cNvSpPr txBox="true"/>
          <p:nvPr/>
        </p:nvSpPr>
        <p:spPr>
          <a:xfrm rot="0">
            <a:off x="3519540" y="3649788"/>
            <a:ext cx="11248919" cy="2446654"/>
          </a:xfrm>
          <a:prstGeom prst="rect">
            <a:avLst/>
          </a:prstGeom>
        </p:spPr>
        <p:txBody>
          <a:bodyPr anchor="t" rtlCol="false" tIns="0" lIns="0" bIns="0" rIns="0">
            <a:spAutoFit/>
          </a:bodyPr>
          <a:lstStyle/>
          <a:p>
            <a:pPr algn="ctr">
              <a:lnSpc>
                <a:spcPts val="20020"/>
              </a:lnSpc>
              <a:spcBef>
                <a:spcPct val="0"/>
              </a:spcBef>
            </a:pPr>
            <a:r>
              <a:rPr lang="en-US" sz="14300" spc="-1101">
                <a:solidFill>
                  <a:srgbClr val="000000"/>
                </a:solidFill>
                <a:latin typeface="DM Sans"/>
                <a:ea typeface="DM Sans"/>
                <a:cs typeface="DM Sans"/>
                <a:sym typeface="DM Sans"/>
              </a:rPr>
              <a:t>Thank You</a:t>
            </a:r>
          </a:p>
        </p:txBody>
      </p:sp>
      <p:sp>
        <p:nvSpPr>
          <p:cNvPr name="TextBox 14" id="14"/>
          <p:cNvSpPr txBox="true"/>
          <p:nvPr/>
        </p:nvSpPr>
        <p:spPr>
          <a:xfrm rot="0">
            <a:off x="13198061"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Home</a:t>
            </a:r>
          </a:p>
        </p:txBody>
      </p:sp>
      <p:sp>
        <p:nvSpPr>
          <p:cNvPr name="TextBox 15" id="15"/>
          <p:cNvSpPr txBox="true"/>
          <p:nvPr/>
        </p:nvSpPr>
        <p:spPr>
          <a:xfrm rot="0">
            <a:off x="14736652"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About Us</a:t>
            </a:r>
          </a:p>
        </p:txBody>
      </p:sp>
      <p:sp>
        <p:nvSpPr>
          <p:cNvPr name="TextBox 16" id="16"/>
          <p:cNvSpPr txBox="true"/>
          <p:nvPr/>
        </p:nvSpPr>
        <p:spPr>
          <a:xfrm rot="0">
            <a:off x="16275244"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Services</a:t>
            </a:r>
          </a:p>
        </p:txBody>
      </p:sp>
      <p:sp>
        <p:nvSpPr>
          <p:cNvPr name="TextBox 17" id="17"/>
          <p:cNvSpPr txBox="true"/>
          <p:nvPr/>
        </p:nvSpPr>
        <p:spPr>
          <a:xfrm rot="0">
            <a:off x="1028700" y="981075"/>
            <a:ext cx="1794695" cy="382270"/>
          </a:xfrm>
          <a:prstGeom prst="rect">
            <a:avLst/>
          </a:prstGeom>
        </p:spPr>
        <p:txBody>
          <a:bodyPr anchor="t" rtlCol="false" tIns="0" lIns="0" bIns="0" rIns="0">
            <a:spAutoFit/>
          </a:bodyPr>
          <a:lstStyle/>
          <a:p>
            <a:pPr algn="l">
              <a:lnSpc>
                <a:spcPts val="3079"/>
              </a:lnSpc>
              <a:spcBef>
                <a:spcPct val="0"/>
              </a:spcBef>
            </a:pPr>
            <a:r>
              <a:rPr lang="en-US" sz="2199" b="true">
                <a:solidFill>
                  <a:srgbClr val="000000"/>
                </a:solidFill>
                <a:latin typeface="DM Sans Bold"/>
                <a:ea typeface="DM Sans Bold"/>
                <a:cs typeface="DM Sans Bold"/>
                <a:sym typeface="DM Sans Bold"/>
              </a:rPr>
              <a:t>Borcelle</a:t>
            </a:r>
          </a:p>
        </p:txBody>
      </p:sp>
      <p:grpSp>
        <p:nvGrpSpPr>
          <p:cNvPr name="Group 18" id="18"/>
          <p:cNvGrpSpPr/>
          <p:nvPr/>
        </p:nvGrpSpPr>
        <p:grpSpPr>
          <a:xfrm rot="-2700000">
            <a:off x="15484336" y="4852383"/>
            <a:ext cx="317690" cy="317690"/>
            <a:chOff x="0" y="0"/>
            <a:chExt cx="83671" cy="83671"/>
          </a:xfrm>
        </p:grpSpPr>
        <p:sp>
          <p:nvSpPr>
            <p:cNvPr name="Freeform 19" id="19"/>
            <p:cNvSpPr/>
            <p:nvPr/>
          </p:nvSpPr>
          <p:spPr>
            <a:xfrm flipH="false" flipV="false" rot="0">
              <a:off x="0" y="0"/>
              <a:ext cx="83671" cy="83671"/>
            </a:xfrm>
            <a:custGeom>
              <a:avLst/>
              <a:gdLst/>
              <a:ahLst/>
              <a:cxnLst/>
              <a:rect r="r" b="b" t="t" l="l"/>
              <a:pathLst>
                <a:path h="83671" w="83671">
                  <a:moveTo>
                    <a:pt x="0" y="0"/>
                  </a:moveTo>
                  <a:lnTo>
                    <a:pt x="83671" y="0"/>
                  </a:lnTo>
                  <a:lnTo>
                    <a:pt x="83671" y="83671"/>
                  </a:lnTo>
                  <a:lnTo>
                    <a:pt x="0" y="83671"/>
                  </a:lnTo>
                  <a:close/>
                </a:path>
              </a:pathLst>
            </a:custGeom>
            <a:solidFill>
              <a:srgbClr val="F8BC00"/>
            </a:solidFill>
          </p:spPr>
        </p:sp>
        <p:sp>
          <p:nvSpPr>
            <p:cNvPr name="TextBox 20" id="20"/>
            <p:cNvSpPr txBox="true"/>
            <p:nvPr/>
          </p:nvSpPr>
          <p:spPr>
            <a:xfrm>
              <a:off x="0" y="-38100"/>
              <a:ext cx="83671" cy="121771"/>
            </a:xfrm>
            <a:prstGeom prst="rect">
              <a:avLst/>
            </a:prstGeom>
          </p:spPr>
          <p:txBody>
            <a:bodyPr anchor="ctr" rtlCol="false" tIns="50800" lIns="50800" bIns="50800" rIns="50800"/>
            <a:lstStyle/>
            <a:p>
              <a:pPr algn="ctr">
                <a:lnSpc>
                  <a:spcPts val="2520"/>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EEEEE"/>
        </a:solidFill>
      </p:bgPr>
    </p:bg>
    <p:spTree>
      <p:nvGrpSpPr>
        <p:cNvPr id="1" name=""/>
        <p:cNvGrpSpPr/>
        <p:nvPr/>
      </p:nvGrpSpPr>
      <p:grpSpPr>
        <a:xfrm>
          <a:off x="0" y="0"/>
          <a:ext cx="0" cy="0"/>
          <a:chOff x="0" y="0"/>
          <a:chExt cx="0" cy="0"/>
        </a:xfrm>
      </p:grpSpPr>
      <p:grpSp>
        <p:nvGrpSpPr>
          <p:cNvPr name="Group 2" id="2"/>
          <p:cNvGrpSpPr/>
          <p:nvPr/>
        </p:nvGrpSpPr>
        <p:grpSpPr>
          <a:xfrm rot="0">
            <a:off x="13518219" y="1432395"/>
            <a:ext cx="343740" cy="47625"/>
            <a:chOff x="0" y="0"/>
            <a:chExt cx="90532" cy="12543"/>
          </a:xfrm>
        </p:grpSpPr>
        <p:sp>
          <p:nvSpPr>
            <p:cNvPr name="Freeform 3" id="3"/>
            <p:cNvSpPr/>
            <p:nvPr/>
          </p:nvSpPr>
          <p:spPr>
            <a:xfrm flipH="false" flipV="false" rot="0">
              <a:off x="0" y="0"/>
              <a:ext cx="90532" cy="12543"/>
            </a:xfrm>
            <a:custGeom>
              <a:avLst/>
              <a:gdLst/>
              <a:ahLst/>
              <a:cxnLst/>
              <a:rect r="r" b="b" t="t" l="l"/>
              <a:pathLst>
                <a:path h="12543" w="90532">
                  <a:moveTo>
                    <a:pt x="0" y="0"/>
                  </a:moveTo>
                  <a:lnTo>
                    <a:pt x="90532" y="0"/>
                  </a:lnTo>
                  <a:lnTo>
                    <a:pt x="90532" y="12543"/>
                  </a:lnTo>
                  <a:lnTo>
                    <a:pt x="0" y="12543"/>
                  </a:lnTo>
                  <a:close/>
                </a:path>
              </a:pathLst>
            </a:custGeom>
            <a:solidFill>
              <a:srgbClr val="F8BC00"/>
            </a:solidFill>
          </p:spPr>
        </p:sp>
        <p:sp>
          <p:nvSpPr>
            <p:cNvPr name="TextBox 4" id="4"/>
            <p:cNvSpPr txBox="true"/>
            <p:nvPr/>
          </p:nvSpPr>
          <p:spPr>
            <a:xfrm>
              <a:off x="0" y="-38100"/>
              <a:ext cx="90532" cy="50643"/>
            </a:xfrm>
            <a:prstGeom prst="rect">
              <a:avLst/>
            </a:prstGeom>
          </p:spPr>
          <p:txBody>
            <a:bodyPr anchor="ctr" rtlCol="false" tIns="50800" lIns="50800" bIns="50800" rIns="50800"/>
            <a:lstStyle/>
            <a:p>
              <a:pPr algn="ctr">
                <a:lnSpc>
                  <a:spcPts val="2520"/>
                </a:lnSpc>
              </a:pPr>
            </a:p>
          </p:txBody>
        </p:sp>
      </p:grpSp>
      <p:sp>
        <p:nvSpPr>
          <p:cNvPr name="Freeform 5" id="5"/>
          <p:cNvSpPr/>
          <p:nvPr/>
        </p:nvSpPr>
        <p:spPr>
          <a:xfrm flipH="false" flipV="false" rot="-10800000">
            <a:off x="13378082" y="7565591"/>
            <a:ext cx="4909918" cy="2721409"/>
          </a:xfrm>
          <a:custGeom>
            <a:avLst/>
            <a:gdLst/>
            <a:ahLst/>
            <a:cxnLst/>
            <a:rect r="r" b="b" t="t" l="l"/>
            <a:pathLst>
              <a:path h="2721409" w="4909918">
                <a:moveTo>
                  <a:pt x="0" y="0"/>
                </a:moveTo>
                <a:lnTo>
                  <a:pt x="4909918" y="0"/>
                </a:lnTo>
                <a:lnTo>
                  <a:pt x="4909918" y="2721409"/>
                </a:lnTo>
                <a:lnTo>
                  <a:pt x="0" y="27214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10800000">
            <a:off x="0" y="7565591"/>
            <a:ext cx="4909918" cy="2721409"/>
          </a:xfrm>
          <a:custGeom>
            <a:avLst/>
            <a:gdLst/>
            <a:ahLst/>
            <a:cxnLst/>
            <a:rect r="r" b="b" t="t" l="l"/>
            <a:pathLst>
              <a:path h="2721409" w="4909918">
                <a:moveTo>
                  <a:pt x="4909918" y="0"/>
                </a:moveTo>
                <a:lnTo>
                  <a:pt x="0" y="0"/>
                </a:lnTo>
                <a:lnTo>
                  <a:pt x="0" y="2721409"/>
                </a:lnTo>
                <a:lnTo>
                  <a:pt x="4909918" y="2721409"/>
                </a:lnTo>
                <a:lnTo>
                  <a:pt x="4909918"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8183235" y="8542435"/>
            <a:ext cx="1921529" cy="47625"/>
            <a:chOff x="0" y="0"/>
            <a:chExt cx="506082" cy="12543"/>
          </a:xfrm>
        </p:grpSpPr>
        <p:sp>
          <p:nvSpPr>
            <p:cNvPr name="Freeform 8" id="8"/>
            <p:cNvSpPr/>
            <p:nvPr/>
          </p:nvSpPr>
          <p:spPr>
            <a:xfrm flipH="false" flipV="false" rot="0">
              <a:off x="0" y="0"/>
              <a:ext cx="506082" cy="12543"/>
            </a:xfrm>
            <a:custGeom>
              <a:avLst/>
              <a:gdLst/>
              <a:ahLst/>
              <a:cxnLst/>
              <a:rect r="r" b="b" t="t" l="l"/>
              <a:pathLst>
                <a:path h="12543" w="506082">
                  <a:moveTo>
                    <a:pt x="0" y="0"/>
                  </a:moveTo>
                  <a:lnTo>
                    <a:pt x="506082" y="0"/>
                  </a:lnTo>
                  <a:lnTo>
                    <a:pt x="506082" y="12543"/>
                  </a:lnTo>
                  <a:lnTo>
                    <a:pt x="0" y="12543"/>
                  </a:lnTo>
                  <a:close/>
                </a:path>
              </a:pathLst>
            </a:custGeom>
            <a:solidFill>
              <a:srgbClr val="F8BC00"/>
            </a:solidFill>
          </p:spPr>
        </p:sp>
        <p:sp>
          <p:nvSpPr>
            <p:cNvPr name="TextBox 9" id="9"/>
            <p:cNvSpPr txBox="true"/>
            <p:nvPr/>
          </p:nvSpPr>
          <p:spPr>
            <a:xfrm>
              <a:off x="0" y="-38100"/>
              <a:ext cx="506082" cy="50643"/>
            </a:xfrm>
            <a:prstGeom prst="rect">
              <a:avLst/>
            </a:prstGeom>
          </p:spPr>
          <p:txBody>
            <a:bodyPr anchor="ctr" rtlCol="false" tIns="50800" lIns="50800" bIns="50800" rIns="50800"/>
            <a:lstStyle/>
            <a:p>
              <a:pPr algn="ctr">
                <a:lnSpc>
                  <a:spcPts val="2520"/>
                </a:lnSpc>
              </a:pPr>
            </a:p>
          </p:txBody>
        </p:sp>
      </p:grpSp>
      <p:grpSp>
        <p:nvGrpSpPr>
          <p:cNvPr name="Group 10" id="10"/>
          <p:cNvGrpSpPr/>
          <p:nvPr/>
        </p:nvGrpSpPr>
        <p:grpSpPr>
          <a:xfrm rot="-2700000">
            <a:off x="2485974" y="4657027"/>
            <a:ext cx="317690" cy="317690"/>
            <a:chOff x="0" y="0"/>
            <a:chExt cx="83671" cy="83671"/>
          </a:xfrm>
        </p:grpSpPr>
        <p:sp>
          <p:nvSpPr>
            <p:cNvPr name="Freeform 11" id="11"/>
            <p:cNvSpPr/>
            <p:nvPr/>
          </p:nvSpPr>
          <p:spPr>
            <a:xfrm flipH="false" flipV="false" rot="0">
              <a:off x="0" y="0"/>
              <a:ext cx="83671" cy="83671"/>
            </a:xfrm>
            <a:custGeom>
              <a:avLst/>
              <a:gdLst/>
              <a:ahLst/>
              <a:cxnLst/>
              <a:rect r="r" b="b" t="t" l="l"/>
              <a:pathLst>
                <a:path h="83671" w="83671">
                  <a:moveTo>
                    <a:pt x="0" y="0"/>
                  </a:moveTo>
                  <a:lnTo>
                    <a:pt x="83671" y="0"/>
                  </a:lnTo>
                  <a:lnTo>
                    <a:pt x="83671" y="83671"/>
                  </a:lnTo>
                  <a:lnTo>
                    <a:pt x="0" y="83671"/>
                  </a:lnTo>
                  <a:close/>
                </a:path>
              </a:pathLst>
            </a:custGeom>
            <a:solidFill>
              <a:srgbClr val="F8BC00"/>
            </a:solidFill>
          </p:spPr>
        </p:sp>
        <p:sp>
          <p:nvSpPr>
            <p:cNvPr name="TextBox 12" id="12"/>
            <p:cNvSpPr txBox="true"/>
            <p:nvPr/>
          </p:nvSpPr>
          <p:spPr>
            <a:xfrm>
              <a:off x="0" y="-38100"/>
              <a:ext cx="83671" cy="121771"/>
            </a:xfrm>
            <a:prstGeom prst="rect">
              <a:avLst/>
            </a:prstGeom>
          </p:spPr>
          <p:txBody>
            <a:bodyPr anchor="ctr" rtlCol="false" tIns="50800" lIns="50800" bIns="50800" rIns="50800"/>
            <a:lstStyle/>
            <a:p>
              <a:pPr algn="ctr">
                <a:lnSpc>
                  <a:spcPts val="2520"/>
                </a:lnSpc>
              </a:pPr>
            </a:p>
          </p:txBody>
        </p:sp>
      </p:grpSp>
      <p:sp>
        <p:nvSpPr>
          <p:cNvPr name="TextBox 13" id="13"/>
          <p:cNvSpPr txBox="true"/>
          <p:nvPr/>
        </p:nvSpPr>
        <p:spPr>
          <a:xfrm rot="0">
            <a:off x="3519540" y="2294516"/>
            <a:ext cx="11248919" cy="1642110"/>
          </a:xfrm>
          <a:prstGeom prst="rect">
            <a:avLst/>
          </a:prstGeom>
        </p:spPr>
        <p:txBody>
          <a:bodyPr anchor="t" rtlCol="false" tIns="0" lIns="0" bIns="0" rIns="0">
            <a:spAutoFit/>
          </a:bodyPr>
          <a:lstStyle/>
          <a:p>
            <a:pPr algn="ctr">
              <a:lnSpc>
                <a:spcPts val="13439"/>
              </a:lnSpc>
              <a:spcBef>
                <a:spcPct val="0"/>
              </a:spcBef>
            </a:pPr>
            <a:r>
              <a:rPr lang="en-US" sz="9600" spc="-739">
                <a:solidFill>
                  <a:srgbClr val="000000"/>
                </a:solidFill>
                <a:latin typeface="DM Sans"/>
                <a:ea typeface="DM Sans"/>
                <a:cs typeface="DM Sans"/>
                <a:sym typeface="DM Sans"/>
              </a:rPr>
              <a:t>Introduction</a:t>
            </a:r>
          </a:p>
        </p:txBody>
      </p:sp>
      <p:sp>
        <p:nvSpPr>
          <p:cNvPr name="TextBox 14" id="14"/>
          <p:cNvSpPr txBox="true"/>
          <p:nvPr/>
        </p:nvSpPr>
        <p:spPr>
          <a:xfrm rot="0">
            <a:off x="13198061"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Home</a:t>
            </a:r>
          </a:p>
        </p:txBody>
      </p:sp>
      <p:sp>
        <p:nvSpPr>
          <p:cNvPr name="TextBox 15" id="15"/>
          <p:cNvSpPr txBox="true"/>
          <p:nvPr/>
        </p:nvSpPr>
        <p:spPr>
          <a:xfrm rot="0">
            <a:off x="14736652"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About Us</a:t>
            </a:r>
          </a:p>
        </p:txBody>
      </p:sp>
      <p:sp>
        <p:nvSpPr>
          <p:cNvPr name="TextBox 16" id="16"/>
          <p:cNvSpPr txBox="true"/>
          <p:nvPr/>
        </p:nvSpPr>
        <p:spPr>
          <a:xfrm rot="0">
            <a:off x="16275244"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Services</a:t>
            </a:r>
          </a:p>
        </p:txBody>
      </p:sp>
      <p:sp>
        <p:nvSpPr>
          <p:cNvPr name="TextBox 17" id="17"/>
          <p:cNvSpPr txBox="true"/>
          <p:nvPr/>
        </p:nvSpPr>
        <p:spPr>
          <a:xfrm rot="0">
            <a:off x="1028700" y="981075"/>
            <a:ext cx="1794695" cy="382270"/>
          </a:xfrm>
          <a:prstGeom prst="rect">
            <a:avLst/>
          </a:prstGeom>
        </p:spPr>
        <p:txBody>
          <a:bodyPr anchor="t" rtlCol="false" tIns="0" lIns="0" bIns="0" rIns="0">
            <a:spAutoFit/>
          </a:bodyPr>
          <a:lstStyle/>
          <a:p>
            <a:pPr algn="l">
              <a:lnSpc>
                <a:spcPts val="3079"/>
              </a:lnSpc>
              <a:spcBef>
                <a:spcPct val="0"/>
              </a:spcBef>
            </a:pPr>
            <a:r>
              <a:rPr lang="en-US" sz="2199" b="true">
                <a:solidFill>
                  <a:srgbClr val="000000"/>
                </a:solidFill>
                <a:latin typeface="DM Sans Bold"/>
                <a:ea typeface="DM Sans Bold"/>
                <a:cs typeface="DM Sans Bold"/>
                <a:sym typeface="DM Sans Bold"/>
              </a:rPr>
              <a:t>Borcelle</a:t>
            </a:r>
          </a:p>
        </p:txBody>
      </p:sp>
      <p:sp>
        <p:nvSpPr>
          <p:cNvPr name="TextBox 18" id="18"/>
          <p:cNvSpPr txBox="true"/>
          <p:nvPr/>
        </p:nvSpPr>
        <p:spPr>
          <a:xfrm rot="0">
            <a:off x="5588938" y="4543606"/>
            <a:ext cx="7110123" cy="2830830"/>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 Posuere lacinia ipsum hendrerit hac nascetur nec adipiscing ligula finibus. Pretium pharetra non mi facilisi; senectus eros. Odio diam rutrum ultricies netus morbi neque curae nam. Quam adipiscing pellentesque magnis lobortis auctor. Molestie venenatis ut fusce dapibus inceptos maecenas. Luctus magnis tortor scelerisque consectetur tortor class magna elementum? Taciti dolor magna fringilla fames et.</a:t>
            </a:r>
          </a:p>
        </p:txBody>
      </p:sp>
      <p:grpSp>
        <p:nvGrpSpPr>
          <p:cNvPr name="Group 19" id="19"/>
          <p:cNvGrpSpPr/>
          <p:nvPr/>
        </p:nvGrpSpPr>
        <p:grpSpPr>
          <a:xfrm rot="-2700000">
            <a:off x="15484336" y="4657027"/>
            <a:ext cx="317690" cy="317690"/>
            <a:chOff x="0" y="0"/>
            <a:chExt cx="83671" cy="83671"/>
          </a:xfrm>
        </p:grpSpPr>
        <p:sp>
          <p:nvSpPr>
            <p:cNvPr name="Freeform 20" id="20"/>
            <p:cNvSpPr/>
            <p:nvPr/>
          </p:nvSpPr>
          <p:spPr>
            <a:xfrm flipH="false" flipV="false" rot="0">
              <a:off x="0" y="0"/>
              <a:ext cx="83671" cy="83671"/>
            </a:xfrm>
            <a:custGeom>
              <a:avLst/>
              <a:gdLst/>
              <a:ahLst/>
              <a:cxnLst/>
              <a:rect r="r" b="b" t="t" l="l"/>
              <a:pathLst>
                <a:path h="83671" w="83671">
                  <a:moveTo>
                    <a:pt x="0" y="0"/>
                  </a:moveTo>
                  <a:lnTo>
                    <a:pt x="83671" y="0"/>
                  </a:lnTo>
                  <a:lnTo>
                    <a:pt x="83671" y="83671"/>
                  </a:lnTo>
                  <a:lnTo>
                    <a:pt x="0" y="83671"/>
                  </a:lnTo>
                  <a:close/>
                </a:path>
              </a:pathLst>
            </a:custGeom>
            <a:solidFill>
              <a:srgbClr val="F8BC00"/>
            </a:solidFill>
          </p:spPr>
        </p:sp>
        <p:sp>
          <p:nvSpPr>
            <p:cNvPr name="TextBox 21" id="21"/>
            <p:cNvSpPr txBox="true"/>
            <p:nvPr/>
          </p:nvSpPr>
          <p:spPr>
            <a:xfrm>
              <a:off x="0" y="-38100"/>
              <a:ext cx="83671" cy="121771"/>
            </a:xfrm>
            <a:prstGeom prst="rect">
              <a:avLst/>
            </a:prstGeom>
          </p:spPr>
          <p:txBody>
            <a:bodyPr anchor="ctr" rtlCol="false" tIns="50800" lIns="50800" bIns="50800" rIns="50800"/>
            <a:lstStyle/>
            <a:p>
              <a:pPr algn="ctr">
                <a:lnSpc>
                  <a:spcPts val="2520"/>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EEEEE"/>
        </a:solidFill>
      </p:bgPr>
    </p:bg>
    <p:spTree>
      <p:nvGrpSpPr>
        <p:cNvPr id="1" name=""/>
        <p:cNvGrpSpPr/>
        <p:nvPr/>
      </p:nvGrpSpPr>
      <p:grpSpPr>
        <a:xfrm>
          <a:off x="0" y="0"/>
          <a:ext cx="0" cy="0"/>
          <a:chOff x="0" y="0"/>
          <a:chExt cx="0" cy="0"/>
        </a:xfrm>
      </p:grpSpPr>
      <p:grpSp>
        <p:nvGrpSpPr>
          <p:cNvPr name="Group 2" id="2"/>
          <p:cNvGrpSpPr/>
          <p:nvPr/>
        </p:nvGrpSpPr>
        <p:grpSpPr>
          <a:xfrm rot="0">
            <a:off x="13518219" y="1432395"/>
            <a:ext cx="343740" cy="47625"/>
            <a:chOff x="0" y="0"/>
            <a:chExt cx="90532" cy="12543"/>
          </a:xfrm>
        </p:grpSpPr>
        <p:sp>
          <p:nvSpPr>
            <p:cNvPr name="Freeform 3" id="3"/>
            <p:cNvSpPr/>
            <p:nvPr/>
          </p:nvSpPr>
          <p:spPr>
            <a:xfrm flipH="false" flipV="false" rot="0">
              <a:off x="0" y="0"/>
              <a:ext cx="90532" cy="12543"/>
            </a:xfrm>
            <a:custGeom>
              <a:avLst/>
              <a:gdLst/>
              <a:ahLst/>
              <a:cxnLst/>
              <a:rect r="r" b="b" t="t" l="l"/>
              <a:pathLst>
                <a:path h="12543" w="90532">
                  <a:moveTo>
                    <a:pt x="0" y="0"/>
                  </a:moveTo>
                  <a:lnTo>
                    <a:pt x="90532" y="0"/>
                  </a:lnTo>
                  <a:lnTo>
                    <a:pt x="90532" y="12543"/>
                  </a:lnTo>
                  <a:lnTo>
                    <a:pt x="0" y="12543"/>
                  </a:lnTo>
                  <a:close/>
                </a:path>
              </a:pathLst>
            </a:custGeom>
            <a:solidFill>
              <a:srgbClr val="F8BC00"/>
            </a:solidFill>
          </p:spPr>
        </p:sp>
        <p:sp>
          <p:nvSpPr>
            <p:cNvPr name="TextBox 4" id="4"/>
            <p:cNvSpPr txBox="true"/>
            <p:nvPr/>
          </p:nvSpPr>
          <p:spPr>
            <a:xfrm>
              <a:off x="0" y="-38100"/>
              <a:ext cx="90532" cy="50643"/>
            </a:xfrm>
            <a:prstGeom prst="rect">
              <a:avLst/>
            </a:prstGeom>
          </p:spPr>
          <p:txBody>
            <a:bodyPr anchor="ctr" rtlCol="false" tIns="50800" lIns="50800" bIns="50800" rIns="50800"/>
            <a:lstStyle/>
            <a:p>
              <a:pPr algn="ctr">
                <a:lnSpc>
                  <a:spcPts val="2520"/>
                </a:lnSpc>
              </a:pPr>
            </a:p>
          </p:txBody>
        </p:sp>
      </p:grpSp>
      <p:grpSp>
        <p:nvGrpSpPr>
          <p:cNvPr name="Group 5" id="5"/>
          <p:cNvGrpSpPr/>
          <p:nvPr/>
        </p:nvGrpSpPr>
        <p:grpSpPr>
          <a:xfrm rot="0">
            <a:off x="1028700" y="9210675"/>
            <a:ext cx="1921529" cy="47625"/>
            <a:chOff x="0" y="0"/>
            <a:chExt cx="506082" cy="12543"/>
          </a:xfrm>
        </p:grpSpPr>
        <p:sp>
          <p:nvSpPr>
            <p:cNvPr name="Freeform 6" id="6"/>
            <p:cNvSpPr/>
            <p:nvPr/>
          </p:nvSpPr>
          <p:spPr>
            <a:xfrm flipH="false" flipV="false" rot="0">
              <a:off x="0" y="0"/>
              <a:ext cx="506082" cy="12543"/>
            </a:xfrm>
            <a:custGeom>
              <a:avLst/>
              <a:gdLst/>
              <a:ahLst/>
              <a:cxnLst/>
              <a:rect r="r" b="b" t="t" l="l"/>
              <a:pathLst>
                <a:path h="12543" w="506082">
                  <a:moveTo>
                    <a:pt x="0" y="0"/>
                  </a:moveTo>
                  <a:lnTo>
                    <a:pt x="506082" y="0"/>
                  </a:lnTo>
                  <a:lnTo>
                    <a:pt x="506082" y="12543"/>
                  </a:lnTo>
                  <a:lnTo>
                    <a:pt x="0" y="12543"/>
                  </a:lnTo>
                  <a:close/>
                </a:path>
              </a:pathLst>
            </a:custGeom>
            <a:solidFill>
              <a:srgbClr val="F8BC00"/>
            </a:solidFill>
          </p:spPr>
        </p:sp>
        <p:sp>
          <p:nvSpPr>
            <p:cNvPr name="TextBox 7" id="7"/>
            <p:cNvSpPr txBox="true"/>
            <p:nvPr/>
          </p:nvSpPr>
          <p:spPr>
            <a:xfrm>
              <a:off x="0" y="-38100"/>
              <a:ext cx="506082" cy="50643"/>
            </a:xfrm>
            <a:prstGeom prst="rect">
              <a:avLst/>
            </a:prstGeom>
          </p:spPr>
          <p:txBody>
            <a:bodyPr anchor="ctr" rtlCol="false" tIns="50800" lIns="50800" bIns="50800" rIns="50800"/>
            <a:lstStyle/>
            <a:p>
              <a:pPr algn="ctr">
                <a:lnSpc>
                  <a:spcPts val="2520"/>
                </a:lnSpc>
              </a:pPr>
            </a:p>
          </p:txBody>
        </p:sp>
      </p:grpSp>
      <p:grpSp>
        <p:nvGrpSpPr>
          <p:cNvPr name="Group 8" id="8"/>
          <p:cNvGrpSpPr/>
          <p:nvPr/>
        </p:nvGrpSpPr>
        <p:grpSpPr>
          <a:xfrm rot="0">
            <a:off x="11312569" y="2884024"/>
            <a:ext cx="5946731" cy="7402976"/>
            <a:chOff x="0" y="0"/>
            <a:chExt cx="921304" cy="1146915"/>
          </a:xfrm>
        </p:grpSpPr>
        <p:sp>
          <p:nvSpPr>
            <p:cNvPr name="Freeform 9" id="9"/>
            <p:cNvSpPr/>
            <p:nvPr/>
          </p:nvSpPr>
          <p:spPr>
            <a:xfrm flipH="false" flipV="false" rot="0">
              <a:off x="0" y="0"/>
              <a:ext cx="921304" cy="1146915"/>
            </a:xfrm>
            <a:custGeom>
              <a:avLst/>
              <a:gdLst/>
              <a:ahLst/>
              <a:cxnLst/>
              <a:rect r="r" b="b" t="t" l="l"/>
              <a:pathLst>
                <a:path h="1146915" w="921304">
                  <a:moveTo>
                    <a:pt x="0" y="0"/>
                  </a:moveTo>
                  <a:lnTo>
                    <a:pt x="921304" y="0"/>
                  </a:lnTo>
                  <a:lnTo>
                    <a:pt x="921304" y="1146915"/>
                  </a:lnTo>
                  <a:lnTo>
                    <a:pt x="0" y="1146915"/>
                  </a:lnTo>
                  <a:close/>
                </a:path>
              </a:pathLst>
            </a:custGeom>
            <a:blipFill>
              <a:blip r:embed="rId2"/>
              <a:stretch>
                <a:fillRect l="0" t="-10284" r="0" b="-10284"/>
              </a:stretch>
            </a:blipFill>
          </p:spPr>
        </p:sp>
      </p:grpSp>
      <p:sp>
        <p:nvSpPr>
          <p:cNvPr name="Freeform 10" id="10"/>
          <p:cNvSpPr/>
          <p:nvPr/>
        </p:nvSpPr>
        <p:spPr>
          <a:xfrm flipH="false" flipV="false" rot="0">
            <a:off x="13402503" y="3979063"/>
            <a:ext cx="4885497" cy="6307937"/>
          </a:xfrm>
          <a:custGeom>
            <a:avLst/>
            <a:gdLst/>
            <a:ahLst/>
            <a:cxnLst/>
            <a:rect r="r" b="b" t="t" l="l"/>
            <a:pathLst>
              <a:path h="6307937" w="4885497">
                <a:moveTo>
                  <a:pt x="0" y="0"/>
                </a:moveTo>
                <a:lnTo>
                  <a:pt x="4885497" y="0"/>
                </a:lnTo>
                <a:lnTo>
                  <a:pt x="4885497" y="6307937"/>
                </a:lnTo>
                <a:lnTo>
                  <a:pt x="0" y="63079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1" id="11"/>
          <p:cNvGrpSpPr/>
          <p:nvPr/>
        </p:nvGrpSpPr>
        <p:grpSpPr>
          <a:xfrm rot="-2700000">
            <a:off x="8760515" y="6426667"/>
            <a:ext cx="317690" cy="317690"/>
            <a:chOff x="0" y="0"/>
            <a:chExt cx="83671" cy="83671"/>
          </a:xfrm>
        </p:grpSpPr>
        <p:sp>
          <p:nvSpPr>
            <p:cNvPr name="Freeform 12" id="12"/>
            <p:cNvSpPr/>
            <p:nvPr/>
          </p:nvSpPr>
          <p:spPr>
            <a:xfrm flipH="false" flipV="false" rot="0">
              <a:off x="0" y="0"/>
              <a:ext cx="83671" cy="83671"/>
            </a:xfrm>
            <a:custGeom>
              <a:avLst/>
              <a:gdLst/>
              <a:ahLst/>
              <a:cxnLst/>
              <a:rect r="r" b="b" t="t" l="l"/>
              <a:pathLst>
                <a:path h="83671" w="83671">
                  <a:moveTo>
                    <a:pt x="0" y="0"/>
                  </a:moveTo>
                  <a:lnTo>
                    <a:pt x="83671" y="0"/>
                  </a:lnTo>
                  <a:lnTo>
                    <a:pt x="83671" y="83671"/>
                  </a:lnTo>
                  <a:lnTo>
                    <a:pt x="0" y="83671"/>
                  </a:lnTo>
                  <a:close/>
                </a:path>
              </a:pathLst>
            </a:custGeom>
            <a:solidFill>
              <a:srgbClr val="F8BC00"/>
            </a:solidFill>
          </p:spPr>
        </p:sp>
        <p:sp>
          <p:nvSpPr>
            <p:cNvPr name="TextBox 13" id="13"/>
            <p:cNvSpPr txBox="true"/>
            <p:nvPr/>
          </p:nvSpPr>
          <p:spPr>
            <a:xfrm>
              <a:off x="0" y="-38100"/>
              <a:ext cx="83671" cy="121771"/>
            </a:xfrm>
            <a:prstGeom prst="rect">
              <a:avLst/>
            </a:prstGeom>
          </p:spPr>
          <p:txBody>
            <a:bodyPr anchor="ctr" rtlCol="false" tIns="50800" lIns="50800" bIns="50800" rIns="50800"/>
            <a:lstStyle/>
            <a:p>
              <a:pPr algn="ctr">
                <a:lnSpc>
                  <a:spcPts val="2520"/>
                </a:lnSpc>
              </a:pPr>
            </a:p>
          </p:txBody>
        </p:sp>
      </p:grpSp>
      <p:sp>
        <p:nvSpPr>
          <p:cNvPr name="TextBox 14" id="14"/>
          <p:cNvSpPr txBox="true"/>
          <p:nvPr/>
        </p:nvSpPr>
        <p:spPr>
          <a:xfrm rot="0">
            <a:off x="1028700" y="2461576"/>
            <a:ext cx="8965765" cy="1642110"/>
          </a:xfrm>
          <a:prstGeom prst="rect">
            <a:avLst/>
          </a:prstGeom>
        </p:spPr>
        <p:txBody>
          <a:bodyPr anchor="t" rtlCol="false" tIns="0" lIns="0" bIns="0" rIns="0">
            <a:spAutoFit/>
          </a:bodyPr>
          <a:lstStyle/>
          <a:p>
            <a:pPr algn="l">
              <a:lnSpc>
                <a:spcPts val="13439"/>
              </a:lnSpc>
              <a:spcBef>
                <a:spcPct val="0"/>
              </a:spcBef>
            </a:pPr>
            <a:r>
              <a:rPr lang="en-US" sz="9600" spc="-739">
                <a:solidFill>
                  <a:srgbClr val="000000"/>
                </a:solidFill>
                <a:latin typeface="DM Sans"/>
                <a:ea typeface="DM Sans"/>
                <a:cs typeface="DM Sans"/>
                <a:sym typeface="DM Sans"/>
              </a:rPr>
              <a:t>About Company</a:t>
            </a:r>
          </a:p>
        </p:txBody>
      </p:sp>
      <p:sp>
        <p:nvSpPr>
          <p:cNvPr name="TextBox 15" id="15"/>
          <p:cNvSpPr txBox="true"/>
          <p:nvPr/>
        </p:nvSpPr>
        <p:spPr>
          <a:xfrm rot="0">
            <a:off x="13198061"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Home</a:t>
            </a:r>
          </a:p>
        </p:txBody>
      </p:sp>
      <p:sp>
        <p:nvSpPr>
          <p:cNvPr name="TextBox 16" id="16"/>
          <p:cNvSpPr txBox="true"/>
          <p:nvPr/>
        </p:nvSpPr>
        <p:spPr>
          <a:xfrm rot="0">
            <a:off x="14736652"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About Us</a:t>
            </a:r>
          </a:p>
        </p:txBody>
      </p:sp>
      <p:sp>
        <p:nvSpPr>
          <p:cNvPr name="TextBox 17" id="17"/>
          <p:cNvSpPr txBox="true"/>
          <p:nvPr/>
        </p:nvSpPr>
        <p:spPr>
          <a:xfrm rot="0">
            <a:off x="16275244"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Services</a:t>
            </a:r>
          </a:p>
        </p:txBody>
      </p:sp>
      <p:sp>
        <p:nvSpPr>
          <p:cNvPr name="TextBox 18" id="18"/>
          <p:cNvSpPr txBox="true"/>
          <p:nvPr/>
        </p:nvSpPr>
        <p:spPr>
          <a:xfrm rot="0">
            <a:off x="1028700" y="981075"/>
            <a:ext cx="1794695" cy="382270"/>
          </a:xfrm>
          <a:prstGeom prst="rect">
            <a:avLst/>
          </a:prstGeom>
        </p:spPr>
        <p:txBody>
          <a:bodyPr anchor="t" rtlCol="false" tIns="0" lIns="0" bIns="0" rIns="0">
            <a:spAutoFit/>
          </a:bodyPr>
          <a:lstStyle/>
          <a:p>
            <a:pPr algn="l">
              <a:lnSpc>
                <a:spcPts val="3079"/>
              </a:lnSpc>
              <a:spcBef>
                <a:spcPct val="0"/>
              </a:spcBef>
            </a:pPr>
            <a:r>
              <a:rPr lang="en-US" sz="2199" b="true">
                <a:solidFill>
                  <a:srgbClr val="000000"/>
                </a:solidFill>
                <a:latin typeface="DM Sans Bold"/>
                <a:ea typeface="DM Sans Bold"/>
                <a:cs typeface="DM Sans Bold"/>
                <a:sym typeface="DM Sans Bold"/>
              </a:rPr>
              <a:t>Borcelle</a:t>
            </a:r>
          </a:p>
        </p:txBody>
      </p:sp>
      <p:sp>
        <p:nvSpPr>
          <p:cNvPr name="TextBox 19" id="19"/>
          <p:cNvSpPr txBox="true"/>
          <p:nvPr/>
        </p:nvSpPr>
        <p:spPr>
          <a:xfrm rot="0">
            <a:off x="1028700" y="4766164"/>
            <a:ext cx="6089201" cy="3459480"/>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 Posuere lacinia ipsum hendrerit hac nascetur nec adipiscing ligula finibus. Pretium pharetra non mi facilisi; senectus eros. Odio diam rutrum ultricies netus morbi neque curae nam. Quam adipiscing pellentesque magnis lobortis auctor. </a:t>
            </a:r>
          </a:p>
          <a:p>
            <a:pPr algn="l">
              <a:lnSpc>
                <a:spcPts val="2520"/>
              </a:lnSpc>
              <a:spcBef>
                <a:spcPct val="0"/>
              </a:spcBef>
            </a:pPr>
          </a:p>
          <a:p>
            <a:pPr algn="l">
              <a:lnSpc>
                <a:spcPts val="2520"/>
              </a:lnSpc>
              <a:spcBef>
                <a:spcPct val="0"/>
              </a:spcBef>
            </a:pPr>
            <a:r>
              <a:rPr lang="en-US" sz="1800">
                <a:solidFill>
                  <a:srgbClr val="000000"/>
                </a:solidFill>
                <a:latin typeface="Helvetica World"/>
                <a:ea typeface="Helvetica World"/>
                <a:cs typeface="Helvetica World"/>
                <a:sym typeface="Helvetica World"/>
              </a:rPr>
              <a:t>Molestie venenatis ut fusce dapibus inceptos maecenas. Luctus magnis tortor scelerisque consectetur tortor class magna elementum? Taciti dolor magna fringilla fames et.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EEEEE"/>
        </a:solidFill>
      </p:bgPr>
    </p:bg>
    <p:spTree>
      <p:nvGrpSpPr>
        <p:cNvPr id="1" name=""/>
        <p:cNvGrpSpPr/>
        <p:nvPr/>
      </p:nvGrpSpPr>
      <p:grpSpPr>
        <a:xfrm>
          <a:off x="0" y="0"/>
          <a:ext cx="0" cy="0"/>
          <a:chOff x="0" y="0"/>
          <a:chExt cx="0" cy="0"/>
        </a:xfrm>
      </p:grpSpPr>
      <p:grpSp>
        <p:nvGrpSpPr>
          <p:cNvPr name="Group 2" id="2"/>
          <p:cNvGrpSpPr/>
          <p:nvPr/>
        </p:nvGrpSpPr>
        <p:grpSpPr>
          <a:xfrm rot="0">
            <a:off x="13518219" y="1432395"/>
            <a:ext cx="343740" cy="47625"/>
            <a:chOff x="0" y="0"/>
            <a:chExt cx="90532" cy="12543"/>
          </a:xfrm>
        </p:grpSpPr>
        <p:sp>
          <p:nvSpPr>
            <p:cNvPr name="Freeform 3" id="3"/>
            <p:cNvSpPr/>
            <p:nvPr/>
          </p:nvSpPr>
          <p:spPr>
            <a:xfrm flipH="false" flipV="false" rot="0">
              <a:off x="0" y="0"/>
              <a:ext cx="90532" cy="12543"/>
            </a:xfrm>
            <a:custGeom>
              <a:avLst/>
              <a:gdLst/>
              <a:ahLst/>
              <a:cxnLst/>
              <a:rect r="r" b="b" t="t" l="l"/>
              <a:pathLst>
                <a:path h="12543" w="90532">
                  <a:moveTo>
                    <a:pt x="0" y="0"/>
                  </a:moveTo>
                  <a:lnTo>
                    <a:pt x="90532" y="0"/>
                  </a:lnTo>
                  <a:lnTo>
                    <a:pt x="90532" y="12543"/>
                  </a:lnTo>
                  <a:lnTo>
                    <a:pt x="0" y="12543"/>
                  </a:lnTo>
                  <a:close/>
                </a:path>
              </a:pathLst>
            </a:custGeom>
            <a:solidFill>
              <a:srgbClr val="F8BC00"/>
            </a:solidFill>
          </p:spPr>
        </p:sp>
        <p:sp>
          <p:nvSpPr>
            <p:cNvPr name="TextBox 4" id="4"/>
            <p:cNvSpPr txBox="true"/>
            <p:nvPr/>
          </p:nvSpPr>
          <p:spPr>
            <a:xfrm>
              <a:off x="0" y="-38100"/>
              <a:ext cx="90532" cy="50643"/>
            </a:xfrm>
            <a:prstGeom prst="rect">
              <a:avLst/>
            </a:prstGeom>
          </p:spPr>
          <p:txBody>
            <a:bodyPr anchor="ctr" rtlCol="false" tIns="50800" lIns="50800" bIns="50800" rIns="50800"/>
            <a:lstStyle/>
            <a:p>
              <a:pPr algn="ctr">
                <a:lnSpc>
                  <a:spcPts val="2520"/>
                </a:lnSpc>
              </a:pPr>
            </a:p>
          </p:txBody>
        </p:sp>
      </p:grpSp>
      <p:grpSp>
        <p:nvGrpSpPr>
          <p:cNvPr name="Group 5" id="5"/>
          <p:cNvGrpSpPr/>
          <p:nvPr/>
        </p:nvGrpSpPr>
        <p:grpSpPr>
          <a:xfrm rot="0">
            <a:off x="11170099" y="9210675"/>
            <a:ext cx="1921529" cy="47625"/>
            <a:chOff x="0" y="0"/>
            <a:chExt cx="506082" cy="12543"/>
          </a:xfrm>
        </p:grpSpPr>
        <p:sp>
          <p:nvSpPr>
            <p:cNvPr name="Freeform 6" id="6"/>
            <p:cNvSpPr/>
            <p:nvPr/>
          </p:nvSpPr>
          <p:spPr>
            <a:xfrm flipH="false" flipV="false" rot="0">
              <a:off x="0" y="0"/>
              <a:ext cx="506082" cy="12543"/>
            </a:xfrm>
            <a:custGeom>
              <a:avLst/>
              <a:gdLst/>
              <a:ahLst/>
              <a:cxnLst/>
              <a:rect r="r" b="b" t="t" l="l"/>
              <a:pathLst>
                <a:path h="12543" w="506082">
                  <a:moveTo>
                    <a:pt x="0" y="0"/>
                  </a:moveTo>
                  <a:lnTo>
                    <a:pt x="506082" y="0"/>
                  </a:lnTo>
                  <a:lnTo>
                    <a:pt x="506082" y="12543"/>
                  </a:lnTo>
                  <a:lnTo>
                    <a:pt x="0" y="12543"/>
                  </a:lnTo>
                  <a:close/>
                </a:path>
              </a:pathLst>
            </a:custGeom>
            <a:solidFill>
              <a:srgbClr val="F8BC00"/>
            </a:solidFill>
          </p:spPr>
        </p:sp>
        <p:sp>
          <p:nvSpPr>
            <p:cNvPr name="TextBox 7" id="7"/>
            <p:cNvSpPr txBox="true"/>
            <p:nvPr/>
          </p:nvSpPr>
          <p:spPr>
            <a:xfrm>
              <a:off x="0" y="-38100"/>
              <a:ext cx="506082" cy="50643"/>
            </a:xfrm>
            <a:prstGeom prst="rect">
              <a:avLst/>
            </a:prstGeom>
          </p:spPr>
          <p:txBody>
            <a:bodyPr anchor="ctr" rtlCol="false" tIns="50800" lIns="50800" bIns="50800" rIns="50800"/>
            <a:lstStyle/>
            <a:p>
              <a:pPr algn="ctr">
                <a:lnSpc>
                  <a:spcPts val="2520"/>
                </a:lnSpc>
              </a:pPr>
            </a:p>
          </p:txBody>
        </p:sp>
      </p:grpSp>
      <p:grpSp>
        <p:nvGrpSpPr>
          <p:cNvPr name="Group 8" id="8"/>
          <p:cNvGrpSpPr/>
          <p:nvPr/>
        </p:nvGrpSpPr>
        <p:grpSpPr>
          <a:xfrm rot="-2700000">
            <a:off x="10380822" y="4862074"/>
            <a:ext cx="233141" cy="233141"/>
            <a:chOff x="0" y="0"/>
            <a:chExt cx="61403" cy="61403"/>
          </a:xfrm>
        </p:grpSpPr>
        <p:sp>
          <p:nvSpPr>
            <p:cNvPr name="Freeform 9" id="9"/>
            <p:cNvSpPr/>
            <p:nvPr/>
          </p:nvSpPr>
          <p:spPr>
            <a:xfrm flipH="false" flipV="false" rot="0">
              <a:off x="0" y="0"/>
              <a:ext cx="61403" cy="61403"/>
            </a:xfrm>
            <a:custGeom>
              <a:avLst/>
              <a:gdLst/>
              <a:ahLst/>
              <a:cxnLst/>
              <a:rect r="r" b="b" t="t" l="l"/>
              <a:pathLst>
                <a:path h="61403" w="61403">
                  <a:moveTo>
                    <a:pt x="0" y="0"/>
                  </a:moveTo>
                  <a:lnTo>
                    <a:pt x="61403" y="0"/>
                  </a:lnTo>
                  <a:lnTo>
                    <a:pt x="61403" y="61403"/>
                  </a:lnTo>
                  <a:lnTo>
                    <a:pt x="0" y="61403"/>
                  </a:lnTo>
                  <a:close/>
                </a:path>
              </a:pathLst>
            </a:custGeom>
            <a:solidFill>
              <a:srgbClr val="F8BC00"/>
            </a:solidFill>
          </p:spPr>
        </p:sp>
        <p:sp>
          <p:nvSpPr>
            <p:cNvPr name="TextBox 10" id="10"/>
            <p:cNvSpPr txBox="true"/>
            <p:nvPr/>
          </p:nvSpPr>
          <p:spPr>
            <a:xfrm>
              <a:off x="0" y="-38100"/>
              <a:ext cx="61403" cy="99503"/>
            </a:xfrm>
            <a:prstGeom prst="rect">
              <a:avLst/>
            </a:prstGeom>
          </p:spPr>
          <p:txBody>
            <a:bodyPr anchor="ctr" rtlCol="false" tIns="50800" lIns="50800" bIns="50800" rIns="50800"/>
            <a:lstStyle/>
            <a:p>
              <a:pPr algn="ctr">
                <a:lnSpc>
                  <a:spcPts val="2520"/>
                </a:lnSpc>
              </a:pPr>
            </a:p>
          </p:txBody>
        </p:sp>
      </p:grpSp>
      <p:grpSp>
        <p:nvGrpSpPr>
          <p:cNvPr name="Group 11" id="11"/>
          <p:cNvGrpSpPr/>
          <p:nvPr/>
        </p:nvGrpSpPr>
        <p:grpSpPr>
          <a:xfrm rot="-2700000">
            <a:off x="10380822" y="6884723"/>
            <a:ext cx="233141" cy="233141"/>
            <a:chOff x="0" y="0"/>
            <a:chExt cx="61403" cy="61403"/>
          </a:xfrm>
        </p:grpSpPr>
        <p:sp>
          <p:nvSpPr>
            <p:cNvPr name="Freeform 12" id="12"/>
            <p:cNvSpPr/>
            <p:nvPr/>
          </p:nvSpPr>
          <p:spPr>
            <a:xfrm flipH="false" flipV="false" rot="0">
              <a:off x="0" y="0"/>
              <a:ext cx="61403" cy="61403"/>
            </a:xfrm>
            <a:custGeom>
              <a:avLst/>
              <a:gdLst/>
              <a:ahLst/>
              <a:cxnLst/>
              <a:rect r="r" b="b" t="t" l="l"/>
              <a:pathLst>
                <a:path h="61403" w="61403">
                  <a:moveTo>
                    <a:pt x="0" y="0"/>
                  </a:moveTo>
                  <a:lnTo>
                    <a:pt x="61403" y="0"/>
                  </a:lnTo>
                  <a:lnTo>
                    <a:pt x="61403" y="61403"/>
                  </a:lnTo>
                  <a:lnTo>
                    <a:pt x="0" y="61403"/>
                  </a:lnTo>
                  <a:close/>
                </a:path>
              </a:pathLst>
            </a:custGeom>
            <a:solidFill>
              <a:srgbClr val="F8BC00"/>
            </a:solidFill>
          </p:spPr>
        </p:sp>
        <p:sp>
          <p:nvSpPr>
            <p:cNvPr name="TextBox 13" id="13"/>
            <p:cNvSpPr txBox="true"/>
            <p:nvPr/>
          </p:nvSpPr>
          <p:spPr>
            <a:xfrm>
              <a:off x="0" y="-38100"/>
              <a:ext cx="61403" cy="99503"/>
            </a:xfrm>
            <a:prstGeom prst="rect">
              <a:avLst/>
            </a:prstGeom>
          </p:spPr>
          <p:txBody>
            <a:bodyPr anchor="ctr" rtlCol="false" tIns="50800" lIns="50800" bIns="50800" rIns="50800"/>
            <a:lstStyle/>
            <a:p>
              <a:pPr algn="ctr">
                <a:lnSpc>
                  <a:spcPts val="2520"/>
                </a:lnSpc>
              </a:pPr>
            </a:p>
          </p:txBody>
        </p:sp>
      </p:grpSp>
      <p:grpSp>
        <p:nvGrpSpPr>
          <p:cNvPr name="Group 14" id="14"/>
          <p:cNvGrpSpPr/>
          <p:nvPr/>
        </p:nvGrpSpPr>
        <p:grpSpPr>
          <a:xfrm rot="0">
            <a:off x="3197269" y="0"/>
            <a:ext cx="5735093" cy="10287000"/>
            <a:chOff x="0" y="0"/>
            <a:chExt cx="888516" cy="1593725"/>
          </a:xfrm>
        </p:grpSpPr>
        <p:sp>
          <p:nvSpPr>
            <p:cNvPr name="Freeform 15" id="15"/>
            <p:cNvSpPr/>
            <p:nvPr/>
          </p:nvSpPr>
          <p:spPr>
            <a:xfrm flipH="false" flipV="false" rot="0">
              <a:off x="0" y="0"/>
              <a:ext cx="888516" cy="1593725"/>
            </a:xfrm>
            <a:custGeom>
              <a:avLst/>
              <a:gdLst/>
              <a:ahLst/>
              <a:cxnLst/>
              <a:rect r="r" b="b" t="t" l="l"/>
              <a:pathLst>
                <a:path h="1593725" w="888516">
                  <a:moveTo>
                    <a:pt x="0" y="0"/>
                  </a:moveTo>
                  <a:lnTo>
                    <a:pt x="888516" y="0"/>
                  </a:lnTo>
                  <a:lnTo>
                    <a:pt x="888516" y="1593725"/>
                  </a:lnTo>
                  <a:lnTo>
                    <a:pt x="0" y="1593725"/>
                  </a:lnTo>
                  <a:close/>
                </a:path>
              </a:pathLst>
            </a:custGeom>
            <a:blipFill>
              <a:blip r:embed="rId2"/>
              <a:stretch>
                <a:fillRect l="-9864" t="0" r="-9864" b="0"/>
              </a:stretch>
            </a:blipFill>
          </p:spPr>
        </p:sp>
      </p:grpSp>
      <p:sp>
        <p:nvSpPr>
          <p:cNvPr name="Freeform 16" id="16"/>
          <p:cNvSpPr/>
          <p:nvPr/>
        </p:nvSpPr>
        <p:spPr>
          <a:xfrm flipH="true" flipV="false" rot="0">
            <a:off x="0" y="2860226"/>
            <a:ext cx="5752036" cy="7426774"/>
          </a:xfrm>
          <a:custGeom>
            <a:avLst/>
            <a:gdLst/>
            <a:ahLst/>
            <a:cxnLst/>
            <a:rect r="r" b="b" t="t" l="l"/>
            <a:pathLst>
              <a:path h="7426774" w="5752036">
                <a:moveTo>
                  <a:pt x="5752036" y="0"/>
                </a:moveTo>
                <a:lnTo>
                  <a:pt x="0" y="0"/>
                </a:lnTo>
                <a:lnTo>
                  <a:pt x="0" y="7426774"/>
                </a:lnTo>
                <a:lnTo>
                  <a:pt x="5752036" y="7426774"/>
                </a:lnTo>
                <a:lnTo>
                  <a:pt x="5752036"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7" id="17"/>
          <p:cNvSpPr txBox="true"/>
          <p:nvPr/>
        </p:nvSpPr>
        <p:spPr>
          <a:xfrm rot="0">
            <a:off x="10332537" y="2461576"/>
            <a:ext cx="4538238" cy="1642110"/>
          </a:xfrm>
          <a:prstGeom prst="rect">
            <a:avLst/>
          </a:prstGeom>
        </p:spPr>
        <p:txBody>
          <a:bodyPr anchor="t" rtlCol="false" tIns="0" lIns="0" bIns="0" rIns="0">
            <a:spAutoFit/>
          </a:bodyPr>
          <a:lstStyle/>
          <a:p>
            <a:pPr algn="l">
              <a:lnSpc>
                <a:spcPts val="13439"/>
              </a:lnSpc>
              <a:spcBef>
                <a:spcPct val="0"/>
              </a:spcBef>
            </a:pPr>
            <a:r>
              <a:rPr lang="en-US" sz="9600" spc="-739">
                <a:solidFill>
                  <a:srgbClr val="000000"/>
                </a:solidFill>
                <a:latin typeface="DM Sans"/>
                <a:ea typeface="DM Sans"/>
                <a:cs typeface="DM Sans"/>
                <a:sym typeface="DM Sans"/>
              </a:rPr>
              <a:t>Vision</a:t>
            </a:r>
          </a:p>
        </p:txBody>
      </p:sp>
      <p:sp>
        <p:nvSpPr>
          <p:cNvPr name="TextBox 18" id="18"/>
          <p:cNvSpPr txBox="true"/>
          <p:nvPr/>
        </p:nvSpPr>
        <p:spPr>
          <a:xfrm rot="0">
            <a:off x="13198061"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Home</a:t>
            </a:r>
          </a:p>
        </p:txBody>
      </p:sp>
      <p:sp>
        <p:nvSpPr>
          <p:cNvPr name="TextBox 19" id="19"/>
          <p:cNvSpPr txBox="true"/>
          <p:nvPr/>
        </p:nvSpPr>
        <p:spPr>
          <a:xfrm rot="0">
            <a:off x="14736652"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About Us</a:t>
            </a:r>
          </a:p>
        </p:txBody>
      </p:sp>
      <p:sp>
        <p:nvSpPr>
          <p:cNvPr name="TextBox 20" id="20"/>
          <p:cNvSpPr txBox="true"/>
          <p:nvPr/>
        </p:nvSpPr>
        <p:spPr>
          <a:xfrm rot="0">
            <a:off x="16275244"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Services</a:t>
            </a:r>
          </a:p>
        </p:txBody>
      </p:sp>
      <p:sp>
        <p:nvSpPr>
          <p:cNvPr name="TextBox 21" id="21"/>
          <p:cNvSpPr txBox="true"/>
          <p:nvPr/>
        </p:nvSpPr>
        <p:spPr>
          <a:xfrm rot="0">
            <a:off x="1028700" y="981075"/>
            <a:ext cx="1794695" cy="382270"/>
          </a:xfrm>
          <a:prstGeom prst="rect">
            <a:avLst/>
          </a:prstGeom>
        </p:spPr>
        <p:txBody>
          <a:bodyPr anchor="t" rtlCol="false" tIns="0" lIns="0" bIns="0" rIns="0">
            <a:spAutoFit/>
          </a:bodyPr>
          <a:lstStyle/>
          <a:p>
            <a:pPr algn="l">
              <a:lnSpc>
                <a:spcPts val="3079"/>
              </a:lnSpc>
              <a:spcBef>
                <a:spcPct val="0"/>
              </a:spcBef>
            </a:pPr>
            <a:r>
              <a:rPr lang="en-US" sz="2199" b="true">
                <a:solidFill>
                  <a:srgbClr val="000000"/>
                </a:solidFill>
                <a:latin typeface="DM Sans Bold"/>
                <a:ea typeface="DM Sans Bold"/>
                <a:cs typeface="DM Sans Bold"/>
                <a:sym typeface="DM Sans Bold"/>
              </a:rPr>
              <a:t>Borcelle</a:t>
            </a:r>
          </a:p>
        </p:txBody>
      </p:sp>
      <p:sp>
        <p:nvSpPr>
          <p:cNvPr name="TextBox 22" id="22"/>
          <p:cNvSpPr txBox="true"/>
          <p:nvPr/>
        </p:nvSpPr>
        <p:spPr>
          <a:xfrm rot="0">
            <a:off x="11170099" y="4766164"/>
            <a:ext cx="6089201" cy="1573530"/>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 Posuere lacinia ipsum hendrerit hac nascetur nec adipiscing ligula finibus. Pretium pharetra non mi facilisi; senectus eros.</a:t>
            </a:r>
          </a:p>
        </p:txBody>
      </p:sp>
      <p:sp>
        <p:nvSpPr>
          <p:cNvPr name="TextBox 23" id="23"/>
          <p:cNvSpPr txBox="true"/>
          <p:nvPr/>
        </p:nvSpPr>
        <p:spPr>
          <a:xfrm rot="0">
            <a:off x="11170099" y="6788813"/>
            <a:ext cx="6089201" cy="1573530"/>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 Posuere lacinia ipsum hendrerit hac nascetur nec adipiscing ligula finibus. Pretium pharetra non mi facilisi; senectus eros.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EEEEE"/>
        </a:solidFill>
      </p:bgPr>
    </p:bg>
    <p:spTree>
      <p:nvGrpSpPr>
        <p:cNvPr id="1" name=""/>
        <p:cNvGrpSpPr/>
        <p:nvPr/>
      </p:nvGrpSpPr>
      <p:grpSpPr>
        <a:xfrm>
          <a:off x="0" y="0"/>
          <a:ext cx="0" cy="0"/>
          <a:chOff x="0" y="0"/>
          <a:chExt cx="0" cy="0"/>
        </a:xfrm>
      </p:grpSpPr>
      <p:grpSp>
        <p:nvGrpSpPr>
          <p:cNvPr name="Group 2" id="2"/>
          <p:cNvGrpSpPr/>
          <p:nvPr/>
        </p:nvGrpSpPr>
        <p:grpSpPr>
          <a:xfrm rot="0">
            <a:off x="13518219" y="1432395"/>
            <a:ext cx="343740" cy="47625"/>
            <a:chOff x="0" y="0"/>
            <a:chExt cx="90532" cy="12543"/>
          </a:xfrm>
        </p:grpSpPr>
        <p:sp>
          <p:nvSpPr>
            <p:cNvPr name="Freeform 3" id="3"/>
            <p:cNvSpPr/>
            <p:nvPr/>
          </p:nvSpPr>
          <p:spPr>
            <a:xfrm flipH="false" flipV="false" rot="0">
              <a:off x="0" y="0"/>
              <a:ext cx="90532" cy="12543"/>
            </a:xfrm>
            <a:custGeom>
              <a:avLst/>
              <a:gdLst/>
              <a:ahLst/>
              <a:cxnLst/>
              <a:rect r="r" b="b" t="t" l="l"/>
              <a:pathLst>
                <a:path h="12543" w="90532">
                  <a:moveTo>
                    <a:pt x="0" y="0"/>
                  </a:moveTo>
                  <a:lnTo>
                    <a:pt x="90532" y="0"/>
                  </a:lnTo>
                  <a:lnTo>
                    <a:pt x="90532" y="12543"/>
                  </a:lnTo>
                  <a:lnTo>
                    <a:pt x="0" y="12543"/>
                  </a:lnTo>
                  <a:close/>
                </a:path>
              </a:pathLst>
            </a:custGeom>
            <a:solidFill>
              <a:srgbClr val="F8BC00"/>
            </a:solidFill>
          </p:spPr>
        </p:sp>
        <p:sp>
          <p:nvSpPr>
            <p:cNvPr name="TextBox 4" id="4"/>
            <p:cNvSpPr txBox="true"/>
            <p:nvPr/>
          </p:nvSpPr>
          <p:spPr>
            <a:xfrm>
              <a:off x="0" y="-38100"/>
              <a:ext cx="90532" cy="50643"/>
            </a:xfrm>
            <a:prstGeom prst="rect">
              <a:avLst/>
            </a:prstGeom>
          </p:spPr>
          <p:txBody>
            <a:bodyPr anchor="ctr" rtlCol="false" tIns="50800" lIns="50800" bIns="50800" rIns="50800"/>
            <a:lstStyle/>
            <a:p>
              <a:pPr algn="ctr">
                <a:lnSpc>
                  <a:spcPts val="2520"/>
                </a:lnSpc>
              </a:pPr>
            </a:p>
          </p:txBody>
        </p:sp>
      </p:grpSp>
      <p:grpSp>
        <p:nvGrpSpPr>
          <p:cNvPr name="Group 5" id="5"/>
          <p:cNvGrpSpPr/>
          <p:nvPr/>
        </p:nvGrpSpPr>
        <p:grpSpPr>
          <a:xfrm rot="0">
            <a:off x="1028700" y="4265594"/>
            <a:ext cx="1921529" cy="47625"/>
            <a:chOff x="0" y="0"/>
            <a:chExt cx="506082" cy="12543"/>
          </a:xfrm>
        </p:grpSpPr>
        <p:sp>
          <p:nvSpPr>
            <p:cNvPr name="Freeform 6" id="6"/>
            <p:cNvSpPr/>
            <p:nvPr/>
          </p:nvSpPr>
          <p:spPr>
            <a:xfrm flipH="false" flipV="false" rot="0">
              <a:off x="0" y="0"/>
              <a:ext cx="506082" cy="12543"/>
            </a:xfrm>
            <a:custGeom>
              <a:avLst/>
              <a:gdLst/>
              <a:ahLst/>
              <a:cxnLst/>
              <a:rect r="r" b="b" t="t" l="l"/>
              <a:pathLst>
                <a:path h="12543" w="506082">
                  <a:moveTo>
                    <a:pt x="0" y="0"/>
                  </a:moveTo>
                  <a:lnTo>
                    <a:pt x="506082" y="0"/>
                  </a:lnTo>
                  <a:lnTo>
                    <a:pt x="506082" y="12543"/>
                  </a:lnTo>
                  <a:lnTo>
                    <a:pt x="0" y="12543"/>
                  </a:lnTo>
                  <a:close/>
                </a:path>
              </a:pathLst>
            </a:custGeom>
            <a:solidFill>
              <a:srgbClr val="F8BC00"/>
            </a:solidFill>
          </p:spPr>
        </p:sp>
        <p:sp>
          <p:nvSpPr>
            <p:cNvPr name="TextBox 7" id="7"/>
            <p:cNvSpPr txBox="true"/>
            <p:nvPr/>
          </p:nvSpPr>
          <p:spPr>
            <a:xfrm>
              <a:off x="0" y="-38100"/>
              <a:ext cx="506082" cy="50643"/>
            </a:xfrm>
            <a:prstGeom prst="rect">
              <a:avLst/>
            </a:prstGeom>
          </p:spPr>
          <p:txBody>
            <a:bodyPr anchor="ctr" rtlCol="false" tIns="50800" lIns="50800" bIns="50800" rIns="50800"/>
            <a:lstStyle/>
            <a:p>
              <a:pPr algn="ctr">
                <a:lnSpc>
                  <a:spcPts val="2520"/>
                </a:lnSpc>
              </a:pPr>
            </a:p>
          </p:txBody>
        </p:sp>
      </p:grpSp>
      <p:sp>
        <p:nvSpPr>
          <p:cNvPr name="TextBox 8" id="8"/>
          <p:cNvSpPr txBox="true"/>
          <p:nvPr/>
        </p:nvSpPr>
        <p:spPr>
          <a:xfrm rot="0">
            <a:off x="1028700" y="2399367"/>
            <a:ext cx="4538238" cy="1642110"/>
          </a:xfrm>
          <a:prstGeom prst="rect">
            <a:avLst/>
          </a:prstGeom>
        </p:spPr>
        <p:txBody>
          <a:bodyPr anchor="t" rtlCol="false" tIns="0" lIns="0" bIns="0" rIns="0">
            <a:spAutoFit/>
          </a:bodyPr>
          <a:lstStyle/>
          <a:p>
            <a:pPr algn="l">
              <a:lnSpc>
                <a:spcPts val="13439"/>
              </a:lnSpc>
              <a:spcBef>
                <a:spcPct val="0"/>
              </a:spcBef>
            </a:pPr>
            <a:r>
              <a:rPr lang="en-US" sz="9600" spc="-739">
                <a:solidFill>
                  <a:srgbClr val="000000"/>
                </a:solidFill>
                <a:latin typeface="DM Sans"/>
                <a:ea typeface="DM Sans"/>
                <a:cs typeface="DM Sans"/>
                <a:sym typeface="DM Sans"/>
              </a:rPr>
              <a:t>Mission</a:t>
            </a:r>
          </a:p>
        </p:txBody>
      </p:sp>
      <p:sp>
        <p:nvSpPr>
          <p:cNvPr name="TextBox 9" id="9"/>
          <p:cNvSpPr txBox="true"/>
          <p:nvPr/>
        </p:nvSpPr>
        <p:spPr>
          <a:xfrm rot="0">
            <a:off x="13198061"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Home</a:t>
            </a:r>
          </a:p>
        </p:txBody>
      </p:sp>
      <p:sp>
        <p:nvSpPr>
          <p:cNvPr name="TextBox 10" id="10"/>
          <p:cNvSpPr txBox="true"/>
          <p:nvPr/>
        </p:nvSpPr>
        <p:spPr>
          <a:xfrm rot="0">
            <a:off x="14736652"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About Us</a:t>
            </a:r>
          </a:p>
        </p:txBody>
      </p:sp>
      <p:sp>
        <p:nvSpPr>
          <p:cNvPr name="TextBox 11" id="11"/>
          <p:cNvSpPr txBox="true"/>
          <p:nvPr/>
        </p:nvSpPr>
        <p:spPr>
          <a:xfrm rot="0">
            <a:off x="16275244"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Services</a:t>
            </a:r>
          </a:p>
        </p:txBody>
      </p:sp>
      <p:sp>
        <p:nvSpPr>
          <p:cNvPr name="TextBox 12" id="12"/>
          <p:cNvSpPr txBox="true"/>
          <p:nvPr/>
        </p:nvSpPr>
        <p:spPr>
          <a:xfrm rot="0">
            <a:off x="1028700" y="981075"/>
            <a:ext cx="1794695" cy="382270"/>
          </a:xfrm>
          <a:prstGeom prst="rect">
            <a:avLst/>
          </a:prstGeom>
        </p:spPr>
        <p:txBody>
          <a:bodyPr anchor="t" rtlCol="false" tIns="0" lIns="0" bIns="0" rIns="0">
            <a:spAutoFit/>
          </a:bodyPr>
          <a:lstStyle/>
          <a:p>
            <a:pPr algn="l">
              <a:lnSpc>
                <a:spcPts val="3079"/>
              </a:lnSpc>
              <a:spcBef>
                <a:spcPct val="0"/>
              </a:spcBef>
            </a:pPr>
            <a:r>
              <a:rPr lang="en-US" sz="2199" b="true">
                <a:solidFill>
                  <a:srgbClr val="000000"/>
                </a:solidFill>
                <a:latin typeface="DM Sans Bold"/>
                <a:ea typeface="DM Sans Bold"/>
                <a:cs typeface="DM Sans Bold"/>
                <a:sym typeface="DM Sans Bold"/>
              </a:rPr>
              <a:t>Borcelle</a:t>
            </a:r>
          </a:p>
        </p:txBody>
      </p:sp>
      <p:sp>
        <p:nvSpPr>
          <p:cNvPr name="TextBox 13" id="13"/>
          <p:cNvSpPr txBox="true"/>
          <p:nvPr/>
        </p:nvSpPr>
        <p:spPr>
          <a:xfrm rot="0">
            <a:off x="5893572" y="5482590"/>
            <a:ext cx="3012018" cy="18878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a:t>
            </a:r>
          </a:p>
        </p:txBody>
      </p:sp>
      <p:grpSp>
        <p:nvGrpSpPr>
          <p:cNvPr name="Group 14" id="14"/>
          <p:cNvGrpSpPr/>
          <p:nvPr/>
        </p:nvGrpSpPr>
        <p:grpSpPr>
          <a:xfrm rot="-2700000">
            <a:off x="5383820" y="5578500"/>
            <a:ext cx="233141" cy="233141"/>
            <a:chOff x="0" y="0"/>
            <a:chExt cx="61403" cy="61403"/>
          </a:xfrm>
        </p:grpSpPr>
        <p:sp>
          <p:nvSpPr>
            <p:cNvPr name="Freeform 15" id="15"/>
            <p:cNvSpPr/>
            <p:nvPr/>
          </p:nvSpPr>
          <p:spPr>
            <a:xfrm flipH="false" flipV="false" rot="0">
              <a:off x="0" y="0"/>
              <a:ext cx="61403" cy="61403"/>
            </a:xfrm>
            <a:custGeom>
              <a:avLst/>
              <a:gdLst/>
              <a:ahLst/>
              <a:cxnLst/>
              <a:rect r="r" b="b" t="t" l="l"/>
              <a:pathLst>
                <a:path h="61403" w="61403">
                  <a:moveTo>
                    <a:pt x="0" y="0"/>
                  </a:moveTo>
                  <a:lnTo>
                    <a:pt x="61403" y="0"/>
                  </a:lnTo>
                  <a:lnTo>
                    <a:pt x="61403" y="61403"/>
                  </a:lnTo>
                  <a:lnTo>
                    <a:pt x="0" y="61403"/>
                  </a:lnTo>
                  <a:close/>
                </a:path>
              </a:pathLst>
            </a:custGeom>
            <a:solidFill>
              <a:srgbClr val="F8BC00"/>
            </a:solidFill>
          </p:spPr>
        </p:sp>
        <p:sp>
          <p:nvSpPr>
            <p:cNvPr name="TextBox 16" id="16"/>
            <p:cNvSpPr txBox="true"/>
            <p:nvPr/>
          </p:nvSpPr>
          <p:spPr>
            <a:xfrm>
              <a:off x="0" y="-38100"/>
              <a:ext cx="61403" cy="99503"/>
            </a:xfrm>
            <a:prstGeom prst="rect">
              <a:avLst/>
            </a:prstGeom>
          </p:spPr>
          <p:txBody>
            <a:bodyPr anchor="ctr" rtlCol="false" tIns="50800" lIns="50800" bIns="50800" rIns="50800"/>
            <a:lstStyle/>
            <a:p>
              <a:pPr algn="ctr">
                <a:lnSpc>
                  <a:spcPts val="2520"/>
                </a:lnSpc>
              </a:pPr>
            </a:p>
          </p:txBody>
        </p:sp>
      </p:grpSp>
      <p:sp>
        <p:nvSpPr>
          <p:cNvPr name="TextBox 17" id="17"/>
          <p:cNvSpPr txBox="true"/>
          <p:nvPr/>
        </p:nvSpPr>
        <p:spPr>
          <a:xfrm rot="0">
            <a:off x="10070427" y="6402705"/>
            <a:ext cx="3012018" cy="18878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a:t>
            </a:r>
          </a:p>
        </p:txBody>
      </p:sp>
      <p:grpSp>
        <p:nvGrpSpPr>
          <p:cNvPr name="Group 18" id="18"/>
          <p:cNvGrpSpPr/>
          <p:nvPr/>
        </p:nvGrpSpPr>
        <p:grpSpPr>
          <a:xfrm rot="-2700000">
            <a:off x="9560675" y="6498615"/>
            <a:ext cx="233141" cy="233141"/>
            <a:chOff x="0" y="0"/>
            <a:chExt cx="61403" cy="61403"/>
          </a:xfrm>
        </p:grpSpPr>
        <p:sp>
          <p:nvSpPr>
            <p:cNvPr name="Freeform 19" id="19"/>
            <p:cNvSpPr/>
            <p:nvPr/>
          </p:nvSpPr>
          <p:spPr>
            <a:xfrm flipH="false" flipV="false" rot="0">
              <a:off x="0" y="0"/>
              <a:ext cx="61403" cy="61403"/>
            </a:xfrm>
            <a:custGeom>
              <a:avLst/>
              <a:gdLst/>
              <a:ahLst/>
              <a:cxnLst/>
              <a:rect r="r" b="b" t="t" l="l"/>
              <a:pathLst>
                <a:path h="61403" w="61403">
                  <a:moveTo>
                    <a:pt x="0" y="0"/>
                  </a:moveTo>
                  <a:lnTo>
                    <a:pt x="61403" y="0"/>
                  </a:lnTo>
                  <a:lnTo>
                    <a:pt x="61403" y="61403"/>
                  </a:lnTo>
                  <a:lnTo>
                    <a:pt x="0" y="61403"/>
                  </a:lnTo>
                  <a:close/>
                </a:path>
              </a:pathLst>
            </a:custGeom>
            <a:solidFill>
              <a:srgbClr val="F8BC00"/>
            </a:solidFill>
          </p:spPr>
        </p:sp>
        <p:sp>
          <p:nvSpPr>
            <p:cNvPr name="TextBox 20" id="20"/>
            <p:cNvSpPr txBox="true"/>
            <p:nvPr/>
          </p:nvSpPr>
          <p:spPr>
            <a:xfrm>
              <a:off x="0" y="-38100"/>
              <a:ext cx="61403" cy="99503"/>
            </a:xfrm>
            <a:prstGeom prst="rect">
              <a:avLst/>
            </a:prstGeom>
          </p:spPr>
          <p:txBody>
            <a:bodyPr anchor="ctr" rtlCol="false" tIns="50800" lIns="50800" bIns="50800" rIns="50800"/>
            <a:lstStyle/>
            <a:p>
              <a:pPr algn="ctr">
                <a:lnSpc>
                  <a:spcPts val="2520"/>
                </a:lnSpc>
              </a:pPr>
            </a:p>
          </p:txBody>
        </p:sp>
      </p:grpSp>
      <p:sp>
        <p:nvSpPr>
          <p:cNvPr name="TextBox 21" id="21"/>
          <p:cNvSpPr txBox="true"/>
          <p:nvPr/>
        </p:nvSpPr>
        <p:spPr>
          <a:xfrm rot="0">
            <a:off x="14247282" y="7322820"/>
            <a:ext cx="3012018" cy="18878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a:t>
            </a:r>
          </a:p>
        </p:txBody>
      </p:sp>
      <p:grpSp>
        <p:nvGrpSpPr>
          <p:cNvPr name="Group 22" id="22"/>
          <p:cNvGrpSpPr/>
          <p:nvPr/>
        </p:nvGrpSpPr>
        <p:grpSpPr>
          <a:xfrm rot="-2700000">
            <a:off x="13737530" y="7418730"/>
            <a:ext cx="233141" cy="233141"/>
            <a:chOff x="0" y="0"/>
            <a:chExt cx="61403" cy="61403"/>
          </a:xfrm>
        </p:grpSpPr>
        <p:sp>
          <p:nvSpPr>
            <p:cNvPr name="Freeform 23" id="23"/>
            <p:cNvSpPr/>
            <p:nvPr/>
          </p:nvSpPr>
          <p:spPr>
            <a:xfrm flipH="false" flipV="false" rot="0">
              <a:off x="0" y="0"/>
              <a:ext cx="61403" cy="61403"/>
            </a:xfrm>
            <a:custGeom>
              <a:avLst/>
              <a:gdLst/>
              <a:ahLst/>
              <a:cxnLst/>
              <a:rect r="r" b="b" t="t" l="l"/>
              <a:pathLst>
                <a:path h="61403" w="61403">
                  <a:moveTo>
                    <a:pt x="0" y="0"/>
                  </a:moveTo>
                  <a:lnTo>
                    <a:pt x="61403" y="0"/>
                  </a:lnTo>
                  <a:lnTo>
                    <a:pt x="61403" y="61403"/>
                  </a:lnTo>
                  <a:lnTo>
                    <a:pt x="0" y="61403"/>
                  </a:lnTo>
                  <a:close/>
                </a:path>
              </a:pathLst>
            </a:custGeom>
            <a:solidFill>
              <a:srgbClr val="F8BC00"/>
            </a:solidFill>
          </p:spPr>
        </p:sp>
        <p:sp>
          <p:nvSpPr>
            <p:cNvPr name="TextBox 24" id="24"/>
            <p:cNvSpPr txBox="true"/>
            <p:nvPr/>
          </p:nvSpPr>
          <p:spPr>
            <a:xfrm>
              <a:off x="0" y="-38100"/>
              <a:ext cx="61403" cy="99503"/>
            </a:xfrm>
            <a:prstGeom prst="rect">
              <a:avLst/>
            </a:prstGeom>
          </p:spPr>
          <p:txBody>
            <a:bodyPr anchor="ctr" rtlCol="false" tIns="50800" lIns="50800" bIns="50800" rIns="50800"/>
            <a:lstStyle/>
            <a:p>
              <a:pPr algn="ctr">
                <a:lnSpc>
                  <a:spcPts val="2520"/>
                </a:lnSpc>
              </a:pPr>
            </a:p>
          </p:txBody>
        </p:sp>
      </p:grpSp>
      <p:sp>
        <p:nvSpPr>
          <p:cNvPr name="Freeform 25" id="25"/>
          <p:cNvSpPr/>
          <p:nvPr/>
        </p:nvSpPr>
        <p:spPr>
          <a:xfrm flipH="true" flipV="false" rot="-10800000">
            <a:off x="0" y="6550118"/>
            <a:ext cx="6742017" cy="3736882"/>
          </a:xfrm>
          <a:custGeom>
            <a:avLst/>
            <a:gdLst/>
            <a:ahLst/>
            <a:cxnLst/>
            <a:rect r="r" b="b" t="t" l="l"/>
            <a:pathLst>
              <a:path h="3736882" w="6742017">
                <a:moveTo>
                  <a:pt x="6742017" y="0"/>
                </a:moveTo>
                <a:lnTo>
                  <a:pt x="0" y="0"/>
                </a:lnTo>
                <a:lnTo>
                  <a:pt x="0" y="3736882"/>
                </a:lnTo>
                <a:lnTo>
                  <a:pt x="6742017" y="3736882"/>
                </a:lnTo>
                <a:lnTo>
                  <a:pt x="6742017"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EEEEE"/>
        </a:solidFill>
      </p:bgPr>
    </p:bg>
    <p:spTree>
      <p:nvGrpSpPr>
        <p:cNvPr id="1" name=""/>
        <p:cNvGrpSpPr/>
        <p:nvPr/>
      </p:nvGrpSpPr>
      <p:grpSpPr>
        <a:xfrm>
          <a:off x="0" y="0"/>
          <a:ext cx="0" cy="0"/>
          <a:chOff x="0" y="0"/>
          <a:chExt cx="0" cy="0"/>
        </a:xfrm>
      </p:grpSpPr>
      <p:grpSp>
        <p:nvGrpSpPr>
          <p:cNvPr name="Group 2" id="2"/>
          <p:cNvGrpSpPr/>
          <p:nvPr/>
        </p:nvGrpSpPr>
        <p:grpSpPr>
          <a:xfrm rot="0">
            <a:off x="13518219" y="1432395"/>
            <a:ext cx="343740" cy="47625"/>
            <a:chOff x="0" y="0"/>
            <a:chExt cx="90532" cy="12543"/>
          </a:xfrm>
        </p:grpSpPr>
        <p:sp>
          <p:nvSpPr>
            <p:cNvPr name="Freeform 3" id="3"/>
            <p:cNvSpPr/>
            <p:nvPr/>
          </p:nvSpPr>
          <p:spPr>
            <a:xfrm flipH="false" flipV="false" rot="0">
              <a:off x="0" y="0"/>
              <a:ext cx="90532" cy="12543"/>
            </a:xfrm>
            <a:custGeom>
              <a:avLst/>
              <a:gdLst/>
              <a:ahLst/>
              <a:cxnLst/>
              <a:rect r="r" b="b" t="t" l="l"/>
              <a:pathLst>
                <a:path h="12543" w="90532">
                  <a:moveTo>
                    <a:pt x="0" y="0"/>
                  </a:moveTo>
                  <a:lnTo>
                    <a:pt x="90532" y="0"/>
                  </a:lnTo>
                  <a:lnTo>
                    <a:pt x="90532" y="12543"/>
                  </a:lnTo>
                  <a:lnTo>
                    <a:pt x="0" y="12543"/>
                  </a:lnTo>
                  <a:close/>
                </a:path>
              </a:pathLst>
            </a:custGeom>
            <a:solidFill>
              <a:srgbClr val="F8BC00"/>
            </a:solidFill>
          </p:spPr>
        </p:sp>
        <p:sp>
          <p:nvSpPr>
            <p:cNvPr name="TextBox 4" id="4"/>
            <p:cNvSpPr txBox="true"/>
            <p:nvPr/>
          </p:nvSpPr>
          <p:spPr>
            <a:xfrm>
              <a:off x="0" y="-38100"/>
              <a:ext cx="90532" cy="50643"/>
            </a:xfrm>
            <a:prstGeom prst="rect">
              <a:avLst/>
            </a:prstGeom>
          </p:spPr>
          <p:txBody>
            <a:bodyPr anchor="ctr" rtlCol="false" tIns="50800" lIns="50800" bIns="50800" rIns="50800"/>
            <a:lstStyle/>
            <a:p>
              <a:pPr algn="ctr">
                <a:lnSpc>
                  <a:spcPts val="2520"/>
                </a:lnSpc>
              </a:pPr>
            </a:p>
          </p:txBody>
        </p:sp>
      </p:grpSp>
      <p:grpSp>
        <p:nvGrpSpPr>
          <p:cNvPr name="Group 5" id="5"/>
          <p:cNvGrpSpPr/>
          <p:nvPr/>
        </p:nvGrpSpPr>
        <p:grpSpPr>
          <a:xfrm rot="0">
            <a:off x="9546014" y="9210675"/>
            <a:ext cx="1921529" cy="47625"/>
            <a:chOff x="0" y="0"/>
            <a:chExt cx="506082" cy="12543"/>
          </a:xfrm>
        </p:grpSpPr>
        <p:sp>
          <p:nvSpPr>
            <p:cNvPr name="Freeform 6" id="6"/>
            <p:cNvSpPr/>
            <p:nvPr/>
          </p:nvSpPr>
          <p:spPr>
            <a:xfrm flipH="false" flipV="false" rot="0">
              <a:off x="0" y="0"/>
              <a:ext cx="506082" cy="12543"/>
            </a:xfrm>
            <a:custGeom>
              <a:avLst/>
              <a:gdLst/>
              <a:ahLst/>
              <a:cxnLst/>
              <a:rect r="r" b="b" t="t" l="l"/>
              <a:pathLst>
                <a:path h="12543" w="506082">
                  <a:moveTo>
                    <a:pt x="0" y="0"/>
                  </a:moveTo>
                  <a:lnTo>
                    <a:pt x="506082" y="0"/>
                  </a:lnTo>
                  <a:lnTo>
                    <a:pt x="506082" y="12543"/>
                  </a:lnTo>
                  <a:lnTo>
                    <a:pt x="0" y="12543"/>
                  </a:lnTo>
                  <a:close/>
                </a:path>
              </a:pathLst>
            </a:custGeom>
            <a:solidFill>
              <a:srgbClr val="F8BC00"/>
            </a:solidFill>
          </p:spPr>
        </p:sp>
        <p:sp>
          <p:nvSpPr>
            <p:cNvPr name="TextBox 7" id="7"/>
            <p:cNvSpPr txBox="true"/>
            <p:nvPr/>
          </p:nvSpPr>
          <p:spPr>
            <a:xfrm>
              <a:off x="0" y="-38100"/>
              <a:ext cx="506082" cy="50643"/>
            </a:xfrm>
            <a:prstGeom prst="rect">
              <a:avLst/>
            </a:prstGeom>
          </p:spPr>
          <p:txBody>
            <a:bodyPr anchor="ctr" rtlCol="false" tIns="50800" lIns="50800" bIns="50800" rIns="50800"/>
            <a:lstStyle/>
            <a:p>
              <a:pPr algn="ctr">
                <a:lnSpc>
                  <a:spcPts val="2520"/>
                </a:lnSpc>
              </a:pPr>
            </a:p>
          </p:txBody>
        </p:sp>
      </p:grpSp>
      <p:grpSp>
        <p:nvGrpSpPr>
          <p:cNvPr name="Group 8" id="8"/>
          <p:cNvGrpSpPr/>
          <p:nvPr/>
        </p:nvGrpSpPr>
        <p:grpSpPr>
          <a:xfrm rot="-2700000">
            <a:off x="9594299" y="2674899"/>
            <a:ext cx="233141" cy="233141"/>
            <a:chOff x="0" y="0"/>
            <a:chExt cx="61403" cy="61403"/>
          </a:xfrm>
        </p:grpSpPr>
        <p:sp>
          <p:nvSpPr>
            <p:cNvPr name="Freeform 9" id="9"/>
            <p:cNvSpPr/>
            <p:nvPr/>
          </p:nvSpPr>
          <p:spPr>
            <a:xfrm flipH="false" flipV="false" rot="0">
              <a:off x="0" y="0"/>
              <a:ext cx="61403" cy="61403"/>
            </a:xfrm>
            <a:custGeom>
              <a:avLst/>
              <a:gdLst/>
              <a:ahLst/>
              <a:cxnLst/>
              <a:rect r="r" b="b" t="t" l="l"/>
              <a:pathLst>
                <a:path h="61403" w="61403">
                  <a:moveTo>
                    <a:pt x="0" y="0"/>
                  </a:moveTo>
                  <a:lnTo>
                    <a:pt x="61403" y="0"/>
                  </a:lnTo>
                  <a:lnTo>
                    <a:pt x="61403" y="61403"/>
                  </a:lnTo>
                  <a:lnTo>
                    <a:pt x="0" y="61403"/>
                  </a:lnTo>
                  <a:close/>
                </a:path>
              </a:pathLst>
            </a:custGeom>
            <a:solidFill>
              <a:srgbClr val="F8BC00"/>
            </a:solidFill>
          </p:spPr>
        </p:sp>
        <p:sp>
          <p:nvSpPr>
            <p:cNvPr name="TextBox 10" id="10"/>
            <p:cNvSpPr txBox="true"/>
            <p:nvPr/>
          </p:nvSpPr>
          <p:spPr>
            <a:xfrm>
              <a:off x="0" y="-38100"/>
              <a:ext cx="61403" cy="99503"/>
            </a:xfrm>
            <a:prstGeom prst="rect">
              <a:avLst/>
            </a:prstGeom>
          </p:spPr>
          <p:txBody>
            <a:bodyPr anchor="ctr" rtlCol="false" tIns="50800" lIns="50800" bIns="50800" rIns="50800"/>
            <a:lstStyle/>
            <a:p>
              <a:pPr algn="ctr">
                <a:lnSpc>
                  <a:spcPts val="2520"/>
                </a:lnSpc>
              </a:pPr>
            </a:p>
          </p:txBody>
        </p:sp>
      </p:grpSp>
      <p:grpSp>
        <p:nvGrpSpPr>
          <p:cNvPr name="Group 11" id="11"/>
          <p:cNvGrpSpPr/>
          <p:nvPr/>
        </p:nvGrpSpPr>
        <p:grpSpPr>
          <a:xfrm rot="-2700000">
            <a:off x="13737530" y="2674899"/>
            <a:ext cx="233141" cy="233141"/>
            <a:chOff x="0" y="0"/>
            <a:chExt cx="61403" cy="61403"/>
          </a:xfrm>
        </p:grpSpPr>
        <p:sp>
          <p:nvSpPr>
            <p:cNvPr name="Freeform 12" id="12"/>
            <p:cNvSpPr/>
            <p:nvPr/>
          </p:nvSpPr>
          <p:spPr>
            <a:xfrm flipH="false" flipV="false" rot="0">
              <a:off x="0" y="0"/>
              <a:ext cx="61403" cy="61403"/>
            </a:xfrm>
            <a:custGeom>
              <a:avLst/>
              <a:gdLst/>
              <a:ahLst/>
              <a:cxnLst/>
              <a:rect r="r" b="b" t="t" l="l"/>
              <a:pathLst>
                <a:path h="61403" w="61403">
                  <a:moveTo>
                    <a:pt x="0" y="0"/>
                  </a:moveTo>
                  <a:lnTo>
                    <a:pt x="61403" y="0"/>
                  </a:lnTo>
                  <a:lnTo>
                    <a:pt x="61403" y="61403"/>
                  </a:lnTo>
                  <a:lnTo>
                    <a:pt x="0" y="61403"/>
                  </a:lnTo>
                  <a:close/>
                </a:path>
              </a:pathLst>
            </a:custGeom>
            <a:solidFill>
              <a:srgbClr val="F8BC00"/>
            </a:solidFill>
          </p:spPr>
        </p:sp>
        <p:sp>
          <p:nvSpPr>
            <p:cNvPr name="TextBox 13" id="13"/>
            <p:cNvSpPr txBox="true"/>
            <p:nvPr/>
          </p:nvSpPr>
          <p:spPr>
            <a:xfrm>
              <a:off x="0" y="-38100"/>
              <a:ext cx="61403" cy="99503"/>
            </a:xfrm>
            <a:prstGeom prst="rect">
              <a:avLst/>
            </a:prstGeom>
          </p:spPr>
          <p:txBody>
            <a:bodyPr anchor="ctr" rtlCol="false" tIns="50800" lIns="50800" bIns="50800" rIns="50800"/>
            <a:lstStyle/>
            <a:p>
              <a:pPr algn="ctr">
                <a:lnSpc>
                  <a:spcPts val="2520"/>
                </a:lnSpc>
              </a:pPr>
            </a:p>
          </p:txBody>
        </p:sp>
      </p:grpSp>
      <p:grpSp>
        <p:nvGrpSpPr>
          <p:cNvPr name="Group 14" id="14"/>
          <p:cNvGrpSpPr/>
          <p:nvPr/>
        </p:nvGrpSpPr>
        <p:grpSpPr>
          <a:xfrm rot="-2700000">
            <a:off x="9594299" y="5413566"/>
            <a:ext cx="233141" cy="233141"/>
            <a:chOff x="0" y="0"/>
            <a:chExt cx="61403" cy="61403"/>
          </a:xfrm>
        </p:grpSpPr>
        <p:sp>
          <p:nvSpPr>
            <p:cNvPr name="Freeform 15" id="15"/>
            <p:cNvSpPr/>
            <p:nvPr/>
          </p:nvSpPr>
          <p:spPr>
            <a:xfrm flipH="false" flipV="false" rot="0">
              <a:off x="0" y="0"/>
              <a:ext cx="61403" cy="61403"/>
            </a:xfrm>
            <a:custGeom>
              <a:avLst/>
              <a:gdLst/>
              <a:ahLst/>
              <a:cxnLst/>
              <a:rect r="r" b="b" t="t" l="l"/>
              <a:pathLst>
                <a:path h="61403" w="61403">
                  <a:moveTo>
                    <a:pt x="0" y="0"/>
                  </a:moveTo>
                  <a:lnTo>
                    <a:pt x="61403" y="0"/>
                  </a:lnTo>
                  <a:lnTo>
                    <a:pt x="61403" y="61403"/>
                  </a:lnTo>
                  <a:lnTo>
                    <a:pt x="0" y="61403"/>
                  </a:lnTo>
                  <a:close/>
                </a:path>
              </a:pathLst>
            </a:custGeom>
            <a:solidFill>
              <a:srgbClr val="F8BC00"/>
            </a:solidFill>
          </p:spPr>
        </p:sp>
        <p:sp>
          <p:nvSpPr>
            <p:cNvPr name="TextBox 16" id="16"/>
            <p:cNvSpPr txBox="true"/>
            <p:nvPr/>
          </p:nvSpPr>
          <p:spPr>
            <a:xfrm>
              <a:off x="0" y="-38100"/>
              <a:ext cx="61403" cy="99503"/>
            </a:xfrm>
            <a:prstGeom prst="rect">
              <a:avLst/>
            </a:prstGeom>
          </p:spPr>
          <p:txBody>
            <a:bodyPr anchor="ctr" rtlCol="false" tIns="50800" lIns="50800" bIns="50800" rIns="50800"/>
            <a:lstStyle/>
            <a:p>
              <a:pPr algn="ctr">
                <a:lnSpc>
                  <a:spcPts val="2520"/>
                </a:lnSpc>
              </a:pPr>
            </a:p>
          </p:txBody>
        </p:sp>
      </p:grpSp>
      <p:grpSp>
        <p:nvGrpSpPr>
          <p:cNvPr name="Group 17" id="17"/>
          <p:cNvGrpSpPr/>
          <p:nvPr/>
        </p:nvGrpSpPr>
        <p:grpSpPr>
          <a:xfrm rot="-2700000">
            <a:off x="13737530" y="5413566"/>
            <a:ext cx="233141" cy="233141"/>
            <a:chOff x="0" y="0"/>
            <a:chExt cx="61403" cy="61403"/>
          </a:xfrm>
        </p:grpSpPr>
        <p:sp>
          <p:nvSpPr>
            <p:cNvPr name="Freeform 18" id="18"/>
            <p:cNvSpPr/>
            <p:nvPr/>
          </p:nvSpPr>
          <p:spPr>
            <a:xfrm flipH="false" flipV="false" rot="0">
              <a:off x="0" y="0"/>
              <a:ext cx="61403" cy="61403"/>
            </a:xfrm>
            <a:custGeom>
              <a:avLst/>
              <a:gdLst/>
              <a:ahLst/>
              <a:cxnLst/>
              <a:rect r="r" b="b" t="t" l="l"/>
              <a:pathLst>
                <a:path h="61403" w="61403">
                  <a:moveTo>
                    <a:pt x="0" y="0"/>
                  </a:moveTo>
                  <a:lnTo>
                    <a:pt x="61403" y="0"/>
                  </a:lnTo>
                  <a:lnTo>
                    <a:pt x="61403" y="61403"/>
                  </a:lnTo>
                  <a:lnTo>
                    <a:pt x="0" y="61403"/>
                  </a:lnTo>
                  <a:close/>
                </a:path>
              </a:pathLst>
            </a:custGeom>
            <a:solidFill>
              <a:srgbClr val="F8BC00"/>
            </a:solidFill>
          </p:spPr>
        </p:sp>
        <p:sp>
          <p:nvSpPr>
            <p:cNvPr name="TextBox 19" id="19"/>
            <p:cNvSpPr txBox="true"/>
            <p:nvPr/>
          </p:nvSpPr>
          <p:spPr>
            <a:xfrm>
              <a:off x="0" y="-38100"/>
              <a:ext cx="61403" cy="99503"/>
            </a:xfrm>
            <a:prstGeom prst="rect">
              <a:avLst/>
            </a:prstGeom>
          </p:spPr>
          <p:txBody>
            <a:bodyPr anchor="ctr" rtlCol="false" tIns="50800" lIns="50800" bIns="50800" rIns="50800"/>
            <a:lstStyle/>
            <a:p>
              <a:pPr algn="ctr">
                <a:lnSpc>
                  <a:spcPts val="2520"/>
                </a:lnSpc>
              </a:pPr>
            </a:p>
          </p:txBody>
        </p:sp>
      </p:grpSp>
      <p:grpSp>
        <p:nvGrpSpPr>
          <p:cNvPr name="Group 20" id="20"/>
          <p:cNvGrpSpPr/>
          <p:nvPr/>
        </p:nvGrpSpPr>
        <p:grpSpPr>
          <a:xfrm rot="0">
            <a:off x="1028700" y="4466844"/>
            <a:ext cx="6696506" cy="5820156"/>
            <a:chOff x="0" y="0"/>
            <a:chExt cx="1037464" cy="901694"/>
          </a:xfrm>
        </p:grpSpPr>
        <p:sp>
          <p:nvSpPr>
            <p:cNvPr name="Freeform 21" id="21"/>
            <p:cNvSpPr/>
            <p:nvPr/>
          </p:nvSpPr>
          <p:spPr>
            <a:xfrm flipH="false" flipV="false" rot="0">
              <a:off x="0" y="0"/>
              <a:ext cx="1037464" cy="901694"/>
            </a:xfrm>
            <a:custGeom>
              <a:avLst/>
              <a:gdLst/>
              <a:ahLst/>
              <a:cxnLst/>
              <a:rect r="r" b="b" t="t" l="l"/>
              <a:pathLst>
                <a:path h="901694" w="1037464">
                  <a:moveTo>
                    <a:pt x="0" y="0"/>
                  </a:moveTo>
                  <a:lnTo>
                    <a:pt x="1037464" y="0"/>
                  </a:lnTo>
                  <a:lnTo>
                    <a:pt x="1037464" y="901694"/>
                  </a:lnTo>
                  <a:lnTo>
                    <a:pt x="0" y="901694"/>
                  </a:lnTo>
                  <a:close/>
                </a:path>
              </a:pathLst>
            </a:custGeom>
            <a:blipFill>
              <a:blip r:embed="rId2"/>
              <a:stretch>
                <a:fillRect l="-27256" t="0" r="-27256" b="0"/>
              </a:stretch>
            </a:blipFill>
          </p:spPr>
        </p:sp>
      </p:grpSp>
      <p:sp>
        <p:nvSpPr>
          <p:cNvPr name="Freeform 22" id="22"/>
          <p:cNvSpPr/>
          <p:nvPr/>
        </p:nvSpPr>
        <p:spPr>
          <a:xfrm flipH="false" flipV="false" rot="-10800000">
            <a:off x="13378082" y="7565591"/>
            <a:ext cx="4909918" cy="2721409"/>
          </a:xfrm>
          <a:custGeom>
            <a:avLst/>
            <a:gdLst/>
            <a:ahLst/>
            <a:cxnLst/>
            <a:rect r="r" b="b" t="t" l="l"/>
            <a:pathLst>
              <a:path h="2721409" w="4909918">
                <a:moveTo>
                  <a:pt x="0" y="0"/>
                </a:moveTo>
                <a:lnTo>
                  <a:pt x="4909918" y="0"/>
                </a:lnTo>
                <a:lnTo>
                  <a:pt x="4909918" y="2721409"/>
                </a:lnTo>
                <a:lnTo>
                  <a:pt x="0" y="272140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23" id="23"/>
          <p:cNvSpPr txBox="true"/>
          <p:nvPr/>
        </p:nvSpPr>
        <p:spPr>
          <a:xfrm rot="0">
            <a:off x="1028700" y="2754828"/>
            <a:ext cx="7383839" cy="1154811"/>
          </a:xfrm>
          <a:prstGeom prst="rect">
            <a:avLst/>
          </a:prstGeom>
        </p:spPr>
        <p:txBody>
          <a:bodyPr anchor="t" rtlCol="false" tIns="0" lIns="0" bIns="0" rIns="0">
            <a:spAutoFit/>
          </a:bodyPr>
          <a:lstStyle/>
          <a:p>
            <a:pPr algn="l">
              <a:lnSpc>
                <a:spcPts val="8352"/>
              </a:lnSpc>
            </a:pPr>
            <a:r>
              <a:rPr lang="en-US" sz="9600" spc="-739">
                <a:solidFill>
                  <a:srgbClr val="000000"/>
                </a:solidFill>
                <a:latin typeface="DM Sans"/>
                <a:ea typeface="DM Sans"/>
                <a:cs typeface="DM Sans"/>
                <a:sym typeface="DM Sans"/>
              </a:rPr>
              <a:t>What We Do?</a:t>
            </a:r>
          </a:p>
        </p:txBody>
      </p:sp>
      <p:sp>
        <p:nvSpPr>
          <p:cNvPr name="TextBox 24" id="24"/>
          <p:cNvSpPr txBox="true"/>
          <p:nvPr/>
        </p:nvSpPr>
        <p:spPr>
          <a:xfrm rot="0">
            <a:off x="13198061"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Home</a:t>
            </a:r>
          </a:p>
        </p:txBody>
      </p:sp>
      <p:sp>
        <p:nvSpPr>
          <p:cNvPr name="TextBox 25" id="25"/>
          <p:cNvSpPr txBox="true"/>
          <p:nvPr/>
        </p:nvSpPr>
        <p:spPr>
          <a:xfrm rot="0">
            <a:off x="14736652"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About Us</a:t>
            </a:r>
          </a:p>
        </p:txBody>
      </p:sp>
      <p:sp>
        <p:nvSpPr>
          <p:cNvPr name="TextBox 26" id="26"/>
          <p:cNvSpPr txBox="true"/>
          <p:nvPr/>
        </p:nvSpPr>
        <p:spPr>
          <a:xfrm rot="0">
            <a:off x="16275244"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Services</a:t>
            </a:r>
          </a:p>
        </p:txBody>
      </p:sp>
      <p:sp>
        <p:nvSpPr>
          <p:cNvPr name="TextBox 27" id="27"/>
          <p:cNvSpPr txBox="true"/>
          <p:nvPr/>
        </p:nvSpPr>
        <p:spPr>
          <a:xfrm rot="0">
            <a:off x="1028700" y="981075"/>
            <a:ext cx="1794695" cy="382270"/>
          </a:xfrm>
          <a:prstGeom prst="rect">
            <a:avLst/>
          </a:prstGeom>
        </p:spPr>
        <p:txBody>
          <a:bodyPr anchor="t" rtlCol="false" tIns="0" lIns="0" bIns="0" rIns="0">
            <a:spAutoFit/>
          </a:bodyPr>
          <a:lstStyle/>
          <a:p>
            <a:pPr algn="l">
              <a:lnSpc>
                <a:spcPts val="3079"/>
              </a:lnSpc>
              <a:spcBef>
                <a:spcPct val="0"/>
              </a:spcBef>
            </a:pPr>
            <a:r>
              <a:rPr lang="en-US" sz="2199" b="true">
                <a:solidFill>
                  <a:srgbClr val="000000"/>
                </a:solidFill>
                <a:latin typeface="DM Sans Bold"/>
                <a:ea typeface="DM Sans Bold"/>
                <a:cs typeface="DM Sans Bold"/>
                <a:sym typeface="DM Sans Bold"/>
              </a:rPr>
              <a:t>Borcelle</a:t>
            </a:r>
          </a:p>
        </p:txBody>
      </p:sp>
      <p:sp>
        <p:nvSpPr>
          <p:cNvPr name="TextBox 28" id="28"/>
          <p:cNvSpPr txBox="true"/>
          <p:nvPr/>
        </p:nvSpPr>
        <p:spPr>
          <a:xfrm rot="0">
            <a:off x="10104051" y="2578989"/>
            <a:ext cx="3012018" cy="18878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a:t>
            </a:r>
          </a:p>
        </p:txBody>
      </p:sp>
      <p:sp>
        <p:nvSpPr>
          <p:cNvPr name="TextBox 29" id="29"/>
          <p:cNvSpPr txBox="true"/>
          <p:nvPr/>
        </p:nvSpPr>
        <p:spPr>
          <a:xfrm rot="0">
            <a:off x="14247282" y="2578989"/>
            <a:ext cx="3012018" cy="18878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a:t>
            </a:r>
          </a:p>
        </p:txBody>
      </p:sp>
      <p:sp>
        <p:nvSpPr>
          <p:cNvPr name="TextBox 30" id="30"/>
          <p:cNvSpPr txBox="true"/>
          <p:nvPr/>
        </p:nvSpPr>
        <p:spPr>
          <a:xfrm rot="0">
            <a:off x="10104051" y="5317656"/>
            <a:ext cx="3012018" cy="18878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a:t>
            </a:r>
          </a:p>
        </p:txBody>
      </p:sp>
      <p:sp>
        <p:nvSpPr>
          <p:cNvPr name="TextBox 31" id="31"/>
          <p:cNvSpPr txBox="true"/>
          <p:nvPr/>
        </p:nvSpPr>
        <p:spPr>
          <a:xfrm rot="0">
            <a:off x="14247282" y="5317656"/>
            <a:ext cx="3012018" cy="18878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EEEEEE"/>
        </a:solidFill>
      </p:bgPr>
    </p:bg>
    <p:spTree>
      <p:nvGrpSpPr>
        <p:cNvPr id="1" name=""/>
        <p:cNvGrpSpPr/>
        <p:nvPr/>
      </p:nvGrpSpPr>
      <p:grpSpPr>
        <a:xfrm>
          <a:off x="0" y="0"/>
          <a:ext cx="0" cy="0"/>
          <a:chOff x="0" y="0"/>
          <a:chExt cx="0" cy="0"/>
        </a:xfrm>
      </p:grpSpPr>
      <p:grpSp>
        <p:nvGrpSpPr>
          <p:cNvPr name="Group 2" id="2"/>
          <p:cNvGrpSpPr/>
          <p:nvPr/>
        </p:nvGrpSpPr>
        <p:grpSpPr>
          <a:xfrm rot="0">
            <a:off x="13518219" y="1432395"/>
            <a:ext cx="343740" cy="47625"/>
            <a:chOff x="0" y="0"/>
            <a:chExt cx="90532" cy="12543"/>
          </a:xfrm>
        </p:grpSpPr>
        <p:sp>
          <p:nvSpPr>
            <p:cNvPr name="Freeform 3" id="3"/>
            <p:cNvSpPr/>
            <p:nvPr/>
          </p:nvSpPr>
          <p:spPr>
            <a:xfrm flipH="false" flipV="false" rot="0">
              <a:off x="0" y="0"/>
              <a:ext cx="90532" cy="12543"/>
            </a:xfrm>
            <a:custGeom>
              <a:avLst/>
              <a:gdLst/>
              <a:ahLst/>
              <a:cxnLst/>
              <a:rect r="r" b="b" t="t" l="l"/>
              <a:pathLst>
                <a:path h="12543" w="90532">
                  <a:moveTo>
                    <a:pt x="0" y="0"/>
                  </a:moveTo>
                  <a:lnTo>
                    <a:pt x="90532" y="0"/>
                  </a:lnTo>
                  <a:lnTo>
                    <a:pt x="90532" y="12543"/>
                  </a:lnTo>
                  <a:lnTo>
                    <a:pt x="0" y="12543"/>
                  </a:lnTo>
                  <a:close/>
                </a:path>
              </a:pathLst>
            </a:custGeom>
            <a:solidFill>
              <a:srgbClr val="F8BC00"/>
            </a:solidFill>
          </p:spPr>
        </p:sp>
        <p:sp>
          <p:nvSpPr>
            <p:cNvPr name="TextBox 4" id="4"/>
            <p:cNvSpPr txBox="true"/>
            <p:nvPr/>
          </p:nvSpPr>
          <p:spPr>
            <a:xfrm>
              <a:off x="0" y="-38100"/>
              <a:ext cx="90532" cy="50643"/>
            </a:xfrm>
            <a:prstGeom prst="rect">
              <a:avLst/>
            </a:prstGeom>
          </p:spPr>
          <p:txBody>
            <a:bodyPr anchor="ctr" rtlCol="false" tIns="50800" lIns="50800" bIns="50800" rIns="50800"/>
            <a:lstStyle/>
            <a:p>
              <a:pPr algn="ctr">
                <a:lnSpc>
                  <a:spcPts val="2520"/>
                </a:lnSpc>
              </a:pPr>
            </a:p>
          </p:txBody>
        </p:sp>
      </p:grpSp>
      <p:grpSp>
        <p:nvGrpSpPr>
          <p:cNvPr name="Group 5" id="5"/>
          <p:cNvGrpSpPr/>
          <p:nvPr/>
        </p:nvGrpSpPr>
        <p:grpSpPr>
          <a:xfrm rot="0">
            <a:off x="1028700" y="4687126"/>
            <a:ext cx="1921529" cy="47625"/>
            <a:chOff x="0" y="0"/>
            <a:chExt cx="506082" cy="12543"/>
          </a:xfrm>
        </p:grpSpPr>
        <p:sp>
          <p:nvSpPr>
            <p:cNvPr name="Freeform 6" id="6"/>
            <p:cNvSpPr/>
            <p:nvPr/>
          </p:nvSpPr>
          <p:spPr>
            <a:xfrm flipH="false" flipV="false" rot="0">
              <a:off x="0" y="0"/>
              <a:ext cx="506082" cy="12543"/>
            </a:xfrm>
            <a:custGeom>
              <a:avLst/>
              <a:gdLst/>
              <a:ahLst/>
              <a:cxnLst/>
              <a:rect r="r" b="b" t="t" l="l"/>
              <a:pathLst>
                <a:path h="12543" w="506082">
                  <a:moveTo>
                    <a:pt x="0" y="0"/>
                  </a:moveTo>
                  <a:lnTo>
                    <a:pt x="506082" y="0"/>
                  </a:lnTo>
                  <a:lnTo>
                    <a:pt x="506082" y="12543"/>
                  </a:lnTo>
                  <a:lnTo>
                    <a:pt x="0" y="12543"/>
                  </a:lnTo>
                  <a:close/>
                </a:path>
              </a:pathLst>
            </a:custGeom>
            <a:solidFill>
              <a:srgbClr val="F8BC00"/>
            </a:solidFill>
          </p:spPr>
        </p:sp>
        <p:sp>
          <p:nvSpPr>
            <p:cNvPr name="TextBox 7" id="7"/>
            <p:cNvSpPr txBox="true"/>
            <p:nvPr/>
          </p:nvSpPr>
          <p:spPr>
            <a:xfrm>
              <a:off x="0" y="-38100"/>
              <a:ext cx="506082" cy="50643"/>
            </a:xfrm>
            <a:prstGeom prst="rect">
              <a:avLst/>
            </a:prstGeom>
          </p:spPr>
          <p:txBody>
            <a:bodyPr anchor="ctr" rtlCol="false" tIns="50800" lIns="50800" bIns="50800" rIns="50800"/>
            <a:lstStyle/>
            <a:p>
              <a:pPr algn="ctr">
                <a:lnSpc>
                  <a:spcPts val="2520"/>
                </a:lnSpc>
              </a:pPr>
            </a:p>
          </p:txBody>
        </p:sp>
      </p:grpSp>
      <p:sp>
        <p:nvSpPr>
          <p:cNvPr name="TextBox 8" id="8"/>
          <p:cNvSpPr txBox="true"/>
          <p:nvPr/>
        </p:nvSpPr>
        <p:spPr>
          <a:xfrm rot="0">
            <a:off x="1028700" y="2820899"/>
            <a:ext cx="6601473" cy="1642110"/>
          </a:xfrm>
          <a:prstGeom prst="rect">
            <a:avLst/>
          </a:prstGeom>
        </p:spPr>
        <p:txBody>
          <a:bodyPr anchor="t" rtlCol="false" tIns="0" lIns="0" bIns="0" rIns="0">
            <a:spAutoFit/>
          </a:bodyPr>
          <a:lstStyle/>
          <a:p>
            <a:pPr algn="l">
              <a:lnSpc>
                <a:spcPts val="13439"/>
              </a:lnSpc>
              <a:spcBef>
                <a:spcPct val="0"/>
              </a:spcBef>
            </a:pPr>
            <a:r>
              <a:rPr lang="en-US" sz="9600" spc="-739">
                <a:solidFill>
                  <a:srgbClr val="000000"/>
                </a:solidFill>
                <a:latin typeface="DM Sans"/>
                <a:ea typeface="DM Sans"/>
                <a:cs typeface="DM Sans"/>
                <a:sym typeface="DM Sans"/>
              </a:rPr>
              <a:t>Milestones</a:t>
            </a:r>
          </a:p>
        </p:txBody>
      </p:sp>
      <p:sp>
        <p:nvSpPr>
          <p:cNvPr name="TextBox 9" id="9"/>
          <p:cNvSpPr txBox="true"/>
          <p:nvPr/>
        </p:nvSpPr>
        <p:spPr>
          <a:xfrm rot="0">
            <a:off x="13198061"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Home</a:t>
            </a:r>
          </a:p>
        </p:txBody>
      </p:sp>
      <p:sp>
        <p:nvSpPr>
          <p:cNvPr name="TextBox 10" id="10"/>
          <p:cNvSpPr txBox="true"/>
          <p:nvPr/>
        </p:nvSpPr>
        <p:spPr>
          <a:xfrm rot="0">
            <a:off x="14736652"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About Us</a:t>
            </a:r>
          </a:p>
        </p:txBody>
      </p:sp>
      <p:sp>
        <p:nvSpPr>
          <p:cNvPr name="TextBox 11" id="11"/>
          <p:cNvSpPr txBox="true"/>
          <p:nvPr/>
        </p:nvSpPr>
        <p:spPr>
          <a:xfrm rot="0">
            <a:off x="16275244"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Services</a:t>
            </a:r>
          </a:p>
        </p:txBody>
      </p:sp>
      <p:sp>
        <p:nvSpPr>
          <p:cNvPr name="TextBox 12" id="12"/>
          <p:cNvSpPr txBox="true"/>
          <p:nvPr/>
        </p:nvSpPr>
        <p:spPr>
          <a:xfrm rot="0">
            <a:off x="1028700" y="981075"/>
            <a:ext cx="1794695" cy="382270"/>
          </a:xfrm>
          <a:prstGeom prst="rect">
            <a:avLst/>
          </a:prstGeom>
        </p:spPr>
        <p:txBody>
          <a:bodyPr anchor="t" rtlCol="false" tIns="0" lIns="0" bIns="0" rIns="0">
            <a:spAutoFit/>
          </a:bodyPr>
          <a:lstStyle/>
          <a:p>
            <a:pPr algn="l">
              <a:lnSpc>
                <a:spcPts val="3079"/>
              </a:lnSpc>
              <a:spcBef>
                <a:spcPct val="0"/>
              </a:spcBef>
            </a:pPr>
            <a:r>
              <a:rPr lang="en-US" sz="2199" b="true">
                <a:solidFill>
                  <a:srgbClr val="000000"/>
                </a:solidFill>
                <a:latin typeface="DM Sans Bold"/>
                <a:ea typeface="DM Sans Bold"/>
                <a:cs typeface="DM Sans Bold"/>
                <a:sym typeface="DM Sans Bold"/>
              </a:rPr>
              <a:t>Borcelle</a:t>
            </a:r>
          </a:p>
        </p:txBody>
      </p:sp>
      <p:sp>
        <p:nvSpPr>
          <p:cNvPr name="TextBox 13" id="13"/>
          <p:cNvSpPr txBox="true"/>
          <p:nvPr/>
        </p:nvSpPr>
        <p:spPr>
          <a:xfrm rot="0">
            <a:off x="1028700" y="7370445"/>
            <a:ext cx="3012018" cy="18878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a:t>
            </a:r>
          </a:p>
        </p:txBody>
      </p:sp>
      <p:grpSp>
        <p:nvGrpSpPr>
          <p:cNvPr name="Group 14" id="14"/>
          <p:cNvGrpSpPr/>
          <p:nvPr/>
        </p:nvGrpSpPr>
        <p:grpSpPr>
          <a:xfrm rot="0">
            <a:off x="1028700" y="6578524"/>
            <a:ext cx="1100282" cy="452830"/>
            <a:chOff x="0" y="0"/>
            <a:chExt cx="289786" cy="119264"/>
          </a:xfrm>
        </p:grpSpPr>
        <p:sp>
          <p:nvSpPr>
            <p:cNvPr name="Freeform 15" id="15"/>
            <p:cNvSpPr/>
            <p:nvPr/>
          </p:nvSpPr>
          <p:spPr>
            <a:xfrm flipH="false" flipV="false" rot="0">
              <a:off x="0" y="0"/>
              <a:ext cx="289786" cy="119264"/>
            </a:xfrm>
            <a:custGeom>
              <a:avLst/>
              <a:gdLst/>
              <a:ahLst/>
              <a:cxnLst/>
              <a:rect r="r" b="b" t="t" l="l"/>
              <a:pathLst>
                <a:path h="119264" w="289786">
                  <a:moveTo>
                    <a:pt x="0" y="0"/>
                  </a:moveTo>
                  <a:lnTo>
                    <a:pt x="289786" y="0"/>
                  </a:lnTo>
                  <a:lnTo>
                    <a:pt x="289786" y="119264"/>
                  </a:lnTo>
                  <a:lnTo>
                    <a:pt x="0" y="119264"/>
                  </a:lnTo>
                  <a:close/>
                </a:path>
              </a:pathLst>
            </a:custGeom>
            <a:solidFill>
              <a:srgbClr val="F8BC00"/>
            </a:solidFill>
          </p:spPr>
        </p:sp>
        <p:sp>
          <p:nvSpPr>
            <p:cNvPr name="TextBox 16" id="16"/>
            <p:cNvSpPr txBox="true"/>
            <p:nvPr/>
          </p:nvSpPr>
          <p:spPr>
            <a:xfrm>
              <a:off x="0" y="-38100"/>
              <a:ext cx="289786" cy="157364"/>
            </a:xfrm>
            <a:prstGeom prst="rect">
              <a:avLst/>
            </a:prstGeom>
          </p:spPr>
          <p:txBody>
            <a:bodyPr anchor="ctr" rtlCol="false" tIns="50800" lIns="50800" bIns="50800" rIns="50800"/>
            <a:lstStyle/>
            <a:p>
              <a:pPr algn="ctr">
                <a:lnSpc>
                  <a:spcPts val="2520"/>
                </a:lnSpc>
              </a:pPr>
            </a:p>
          </p:txBody>
        </p:sp>
      </p:grpSp>
      <p:sp>
        <p:nvSpPr>
          <p:cNvPr name="TextBox 17" id="17"/>
          <p:cNvSpPr txBox="true"/>
          <p:nvPr/>
        </p:nvSpPr>
        <p:spPr>
          <a:xfrm rot="0">
            <a:off x="1166442" y="6632537"/>
            <a:ext cx="823023"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2021</a:t>
            </a:r>
          </a:p>
        </p:txBody>
      </p:sp>
      <p:sp>
        <p:nvSpPr>
          <p:cNvPr name="TextBox 18" id="18"/>
          <p:cNvSpPr txBox="true"/>
          <p:nvPr/>
        </p:nvSpPr>
        <p:spPr>
          <a:xfrm rot="0">
            <a:off x="5434894" y="7370445"/>
            <a:ext cx="3012018" cy="18878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a:t>
            </a:r>
          </a:p>
        </p:txBody>
      </p:sp>
      <p:grpSp>
        <p:nvGrpSpPr>
          <p:cNvPr name="Group 19" id="19"/>
          <p:cNvGrpSpPr/>
          <p:nvPr/>
        </p:nvGrpSpPr>
        <p:grpSpPr>
          <a:xfrm rot="0">
            <a:off x="5434894" y="6578524"/>
            <a:ext cx="1100282" cy="452830"/>
            <a:chOff x="0" y="0"/>
            <a:chExt cx="289786" cy="119264"/>
          </a:xfrm>
        </p:grpSpPr>
        <p:sp>
          <p:nvSpPr>
            <p:cNvPr name="Freeform 20" id="20"/>
            <p:cNvSpPr/>
            <p:nvPr/>
          </p:nvSpPr>
          <p:spPr>
            <a:xfrm flipH="false" flipV="false" rot="0">
              <a:off x="0" y="0"/>
              <a:ext cx="289786" cy="119264"/>
            </a:xfrm>
            <a:custGeom>
              <a:avLst/>
              <a:gdLst/>
              <a:ahLst/>
              <a:cxnLst/>
              <a:rect r="r" b="b" t="t" l="l"/>
              <a:pathLst>
                <a:path h="119264" w="289786">
                  <a:moveTo>
                    <a:pt x="0" y="0"/>
                  </a:moveTo>
                  <a:lnTo>
                    <a:pt x="289786" y="0"/>
                  </a:lnTo>
                  <a:lnTo>
                    <a:pt x="289786" y="119264"/>
                  </a:lnTo>
                  <a:lnTo>
                    <a:pt x="0" y="119264"/>
                  </a:lnTo>
                  <a:close/>
                </a:path>
              </a:pathLst>
            </a:custGeom>
            <a:solidFill>
              <a:srgbClr val="F8BC00"/>
            </a:solidFill>
          </p:spPr>
        </p:sp>
        <p:sp>
          <p:nvSpPr>
            <p:cNvPr name="TextBox 21" id="21"/>
            <p:cNvSpPr txBox="true"/>
            <p:nvPr/>
          </p:nvSpPr>
          <p:spPr>
            <a:xfrm>
              <a:off x="0" y="-38100"/>
              <a:ext cx="289786" cy="157364"/>
            </a:xfrm>
            <a:prstGeom prst="rect">
              <a:avLst/>
            </a:prstGeom>
          </p:spPr>
          <p:txBody>
            <a:bodyPr anchor="ctr" rtlCol="false" tIns="50800" lIns="50800" bIns="50800" rIns="50800"/>
            <a:lstStyle/>
            <a:p>
              <a:pPr algn="ctr">
                <a:lnSpc>
                  <a:spcPts val="2520"/>
                </a:lnSpc>
              </a:pPr>
            </a:p>
          </p:txBody>
        </p:sp>
      </p:grpSp>
      <p:sp>
        <p:nvSpPr>
          <p:cNvPr name="TextBox 22" id="22"/>
          <p:cNvSpPr txBox="true"/>
          <p:nvPr/>
        </p:nvSpPr>
        <p:spPr>
          <a:xfrm rot="0">
            <a:off x="5572636" y="6632537"/>
            <a:ext cx="823023"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2022</a:t>
            </a:r>
          </a:p>
        </p:txBody>
      </p:sp>
      <p:sp>
        <p:nvSpPr>
          <p:cNvPr name="TextBox 23" id="23"/>
          <p:cNvSpPr txBox="true"/>
          <p:nvPr/>
        </p:nvSpPr>
        <p:spPr>
          <a:xfrm rot="0">
            <a:off x="9841088" y="7370445"/>
            <a:ext cx="3012018" cy="18878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a:t>
            </a:r>
          </a:p>
        </p:txBody>
      </p:sp>
      <p:grpSp>
        <p:nvGrpSpPr>
          <p:cNvPr name="Group 24" id="24"/>
          <p:cNvGrpSpPr/>
          <p:nvPr/>
        </p:nvGrpSpPr>
        <p:grpSpPr>
          <a:xfrm rot="0">
            <a:off x="9841088" y="6578524"/>
            <a:ext cx="1100282" cy="452830"/>
            <a:chOff x="0" y="0"/>
            <a:chExt cx="289786" cy="119264"/>
          </a:xfrm>
        </p:grpSpPr>
        <p:sp>
          <p:nvSpPr>
            <p:cNvPr name="Freeform 25" id="25"/>
            <p:cNvSpPr/>
            <p:nvPr/>
          </p:nvSpPr>
          <p:spPr>
            <a:xfrm flipH="false" flipV="false" rot="0">
              <a:off x="0" y="0"/>
              <a:ext cx="289786" cy="119264"/>
            </a:xfrm>
            <a:custGeom>
              <a:avLst/>
              <a:gdLst/>
              <a:ahLst/>
              <a:cxnLst/>
              <a:rect r="r" b="b" t="t" l="l"/>
              <a:pathLst>
                <a:path h="119264" w="289786">
                  <a:moveTo>
                    <a:pt x="0" y="0"/>
                  </a:moveTo>
                  <a:lnTo>
                    <a:pt x="289786" y="0"/>
                  </a:lnTo>
                  <a:lnTo>
                    <a:pt x="289786" y="119264"/>
                  </a:lnTo>
                  <a:lnTo>
                    <a:pt x="0" y="119264"/>
                  </a:lnTo>
                  <a:close/>
                </a:path>
              </a:pathLst>
            </a:custGeom>
            <a:solidFill>
              <a:srgbClr val="F8BC00"/>
            </a:solidFill>
          </p:spPr>
        </p:sp>
        <p:sp>
          <p:nvSpPr>
            <p:cNvPr name="TextBox 26" id="26"/>
            <p:cNvSpPr txBox="true"/>
            <p:nvPr/>
          </p:nvSpPr>
          <p:spPr>
            <a:xfrm>
              <a:off x="0" y="-38100"/>
              <a:ext cx="289786" cy="157364"/>
            </a:xfrm>
            <a:prstGeom prst="rect">
              <a:avLst/>
            </a:prstGeom>
          </p:spPr>
          <p:txBody>
            <a:bodyPr anchor="ctr" rtlCol="false" tIns="50800" lIns="50800" bIns="50800" rIns="50800"/>
            <a:lstStyle/>
            <a:p>
              <a:pPr algn="ctr">
                <a:lnSpc>
                  <a:spcPts val="2520"/>
                </a:lnSpc>
              </a:pPr>
            </a:p>
          </p:txBody>
        </p:sp>
      </p:grpSp>
      <p:sp>
        <p:nvSpPr>
          <p:cNvPr name="TextBox 27" id="27"/>
          <p:cNvSpPr txBox="true"/>
          <p:nvPr/>
        </p:nvSpPr>
        <p:spPr>
          <a:xfrm rot="0">
            <a:off x="9978830" y="6632537"/>
            <a:ext cx="823023"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2023</a:t>
            </a:r>
          </a:p>
        </p:txBody>
      </p:sp>
      <p:sp>
        <p:nvSpPr>
          <p:cNvPr name="TextBox 28" id="28"/>
          <p:cNvSpPr txBox="true"/>
          <p:nvPr/>
        </p:nvSpPr>
        <p:spPr>
          <a:xfrm rot="0">
            <a:off x="14247282" y="7370445"/>
            <a:ext cx="3012018" cy="1887855"/>
          </a:xfrm>
          <a:prstGeom prst="rect">
            <a:avLst/>
          </a:prstGeom>
        </p:spPr>
        <p:txBody>
          <a:bodyPr anchor="t" rtlCol="false" tIns="0" lIns="0" bIns="0" rIns="0">
            <a:spAutoFit/>
          </a:bodyPr>
          <a:lstStyle/>
          <a:p>
            <a:pPr algn="l">
              <a:lnSpc>
                <a:spcPts val="2520"/>
              </a:lnSpc>
              <a:spcBef>
                <a:spcPct val="0"/>
              </a:spcBef>
            </a:pPr>
            <a:r>
              <a:rPr lang="en-US" sz="1800">
                <a:solidFill>
                  <a:srgbClr val="000000"/>
                </a:solidFill>
                <a:latin typeface="Helvetica World"/>
                <a:ea typeface="Helvetica World"/>
                <a:cs typeface="Helvetica World"/>
                <a:sym typeface="Helvetica World"/>
              </a:rPr>
              <a:t>Lorem ipsum odor amet, consectetuer adipiscing elit. Primis a risus purus nam enim interdum. Ullamcorper aenean metus scelerisque class neque.</a:t>
            </a:r>
          </a:p>
        </p:txBody>
      </p:sp>
      <p:grpSp>
        <p:nvGrpSpPr>
          <p:cNvPr name="Group 29" id="29"/>
          <p:cNvGrpSpPr/>
          <p:nvPr/>
        </p:nvGrpSpPr>
        <p:grpSpPr>
          <a:xfrm rot="0">
            <a:off x="14247282" y="6578524"/>
            <a:ext cx="1100282" cy="452830"/>
            <a:chOff x="0" y="0"/>
            <a:chExt cx="289786" cy="119264"/>
          </a:xfrm>
        </p:grpSpPr>
        <p:sp>
          <p:nvSpPr>
            <p:cNvPr name="Freeform 30" id="30"/>
            <p:cNvSpPr/>
            <p:nvPr/>
          </p:nvSpPr>
          <p:spPr>
            <a:xfrm flipH="false" flipV="false" rot="0">
              <a:off x="0" y="0"/>
              <a:ext cx="289786" cy="119264"/>
            </a:xfrm>
            <a:custGeom>
              <a:avLst/>
              <a:gdLst/>
              <a:ahLst/>
              <a:cxnLst/>
              <a:rect r="r" b="b" t="t" l="l"/>
              <a:pathLst>
                <a:path h="119264" w="289786">
                  <a:moveTo>
                    <a:pt x="0" y="0"/>
                  </a:moveTo>
                  <a:lnTo>
                    <a:pt x="289786" y="0"/>
                  </a:lnTo>
                  <a:lnTo>
                    <a:pt x="289786" y="119264"/>
                  </a:lnTo>
                  <a:lnTo>
                    <a:pt x="0" y="119264"/>
                  </a:lnTo>
                  <a:close/>
                </a:path>
              </a:pathLst>
            </a:custGeom>
            <a:solidFill>
              <a:srgbClr val="F8BC00"/>
            </a:solidFill>
          </p:spPr>
        </p:sp>
        <p:sp>
          <p:nvSpPr>
            <p:cNvPr name="TextBox 31" id="31"/>
            <p:cNvSpPr txBox="true"/>
            <p:nvPr/>
          </p:nvSpPr>
          <p:spPr>
            <a:xfrm>
              <a:off x="0" y="-38100"/>
              <a:ext cx="289786" cy="157364"/>
            </a:xfrm>
            <a:prstGeom prst="rect">
              <a:avLst/>
            </a:prstGeom>
          </p:spPr>
          <p:txBody>
            <a:bodyPr anchor="ctr" rtlCol="false" tIns="50800" lIns="50800" bIns="50800" rIns="50800"/>
            <a:lstStyle/>
            <a:p>
              <a:pPr algn="ctr">
                <a:lnSpc>
                  <a:spcPts val="2520"/>
                </a:lnSpc>
              </a:pPr>
            </a:p>
          </p:txBody>
        </p:sp>
      </p:grpSp>
      <p:sp>
        <p:nvSpPr>
          <p:cNvPr name="TextBox 32" id="32"/>
          <p:cNvSpPr txBox="true"/>
          <p:nvPr/>
        </p:nvSpPr>
        <p:spPr>
          <a:xfrm rot="0">
            <a:off x="14385024" y="6632537"/>
            <a:ext cx="823023"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2024</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EEEEE"/>
        </a:solidFill>
      </p:bgPr>
    </p:bg>
    <p:spTree>
      <p:nvGrpSpPr>
        <p:cNvPr id="1" name=""/>
        <p:cNvGrpSpPr/>
        <p:nvPr/>
      </p:nvGrpSpPr>
      <p:grpSpPr>
        <a:xfrm>
          <a:off x="0" y="0"/>
          <a:ext cx="0" cy="0"/>
          <a:chOff x="0" y="0"/>
          <a:chExt cx="0" cy="0"/>
        </a:xfrm>
      </p:grpSpPr>
      <p:grpSp>
        <p:nvGrpSpPr>
          <p:cNvPr name="Group 2" id="2"/>
          <p:cNvGrpSpPr/>
          <p:nvPr/>
        </p:nvGrpSpPr>
        <p:grpSpPr>
          <a:xfrm rot="0">
            <a:off x="13518219" y="1432395"/>
            <a:ext cx="343740" cy="47625"/>
            <a:chOff x="0" y="0"/>
            <a:chExt cx="90532" cy="12543"/>
          </a:xfrm>
        </p:grpSpPr>
        <p:sp>
          <p:nvSpPr>
            <p:cNvPr name="Freeform 3" id="3"/>
            <p:cNvSpPr/>
            <p:nvPr/>
          </p:nvSpPr>
          <p:spPr>
            <a:xfrm flipH="false" flipV="false" rot="0">
              <a:off x="0" y="0"/>
              <a:ext cx="90532" cy="12543"/>
            </a:xfrm>
            <a:custGeom>
              <a:avLst/>
              <a:gdLst/>
              <a:ahLst/>
              <a:cxnLst/>
              <a:rect r="r" b="b" t="t" l="l"/>
              <a:pathLst>
                <a:path h="12543" w="90532">
                  <a:moveTo>
                    <a:pt x="0" y="0"/>
                  </a:moveTo>
                  <a:lnTo>
                    <a:pt x="90532" y="0"/>
                  </a:lnTo>
                  <a:lnTo>
                    <a:pt x="90532" y="12543"/>
                  </a:lnTo>
                  <a:lnTo>
                    <a:pt x="0" y="12543"/>
                  </a:lnTo>
                  <a:close/>
                </a:path>
              </a:pathLst>
            </a:custGeom>
            <a:solidFill>
              <a:srgbClr val="F8BC00"/>
            </a:solidFill>
          </p:spPr>
        </p:sp>
        <p:sp>
          <p:nvSpPr>
            <p:cNvPr name="TextBox 4" id="4"/>
            <p:cNvSpPr txBox="true"/>
            <p:nvPr/>
          </p:nvSpPr>
          <p:spPr>
            <a:xfrm>
              <a:off x="0" y="-38100"/>
              <a:ext cx="90532" cy="50643"/>
            </a:xfrm>
            <a:prstGeom prst="rect">
              <a:avLst/>
            </a:prstGeom>
          </p:spPr>
          <p:txBody>
            <a:bodyPr anchor="ctr" rtlCol="false" tIns="50800" lIns="50800" bIns="50800" rIns="50800"/>
            <a:lstStyle/>
            <a:p>
              <a:pPr algn="ctr">
                <a:lnSpc>
                  <a:spcPts val="2520"/>
                </a:lnSpc>
              </a:pPr>
            </a:p>
          </p:txBody>
        </p:sp>
      </p:grpSp>
      <p:grpSp>
        <p:nvGrpSpPr>
          <p:cNvPr name="Group 5" id="5"/>
          <p:cNvGrpSpPr/>
          <p:nvPr/>
        </p:nvGrpSpPr>
        <p:grpSpPr>
          <a:xfrm rot="0">
            <a:off x="1028700" y="9210675"/>
            <a:ext cx="1921529" cy="47625"/>
            <a:chOff x="0" y="0"/>
            <a:chExt cx="506082" cy="12543"/>
          </a:xfrm>
        </p:grpSpPr>
        <p:sp>
          <p:nvSpPr>
            <p:cNvPr name="Freeform 6" id="6"/>
            <p:cNvSpPr/>
            <p:nvPr/>
          </p:nvSpPr>
          <p:spPr>
            <a:xfrm flipH="false" flipV="false" rot="0">
              <a:off x="0" y="0"/>
              <a:ext cx="506082" cy="12543"/>
            </a:xfrm>
            <a:custGeom>
              <a:avLst/>
              <a:gdLst/>
              <a:ahLst/>
              <a:cxnLst/>
              <a:rect r="r" b="b" t="t" l="l"/>
              <a:pathLst>
                <a:path h="12543" w="506082">
                  <a:moveTo>
                    <a:pt x="0" y="0"/>
                  </a:moveTo>
                  <a:lnTo>
                    <a:pt x="506082" y="0"/>
                  </a:lnTo>
                  <a:lnTo>
                    <a:pt x="506082" y="12543"/>
                  </a:lnTo>
                  <a:lnTo>
                    <a:pt x="0" y="12543"/>
                  </a:lnTo>
                  <a:close/>
                </a:path>
              </a:pathLst>
            </a:custGeom>
            <a:solidFill>
              <a:srgbClr val="F8BC00"/>
            </a:solidFill>
          </p:spPr>
        </p:sp>
        <p:sp>
          <p:nvSpPr>
            <p:cNvPr name="TextBox 7" id="7"/>
            <p:cNvSpPr txBox="true"/>
            <p:nvPr/>
          </p:nvSpPr>
          <p:spPr>
            <a:xfrm>
              <a:off x="0" y="-38100"/>
              <a:ext cx="506082" cy="50643"/>
            </a:xfrm>
            <a:prstGeom prst="rect">
              <a:avLst/>
            </a:prstGeom>
          </p:spPr>
          <p:txBody>
            <a:bodyPr anchor="ctr" rtlCol="false" tIns="50800" lIns="50800" bIns="50800" rIns="50800"/>
            <a:lstStyle/>
            <a:p>
              <a:pPr algn="ctr">
                <a:lnSpc>
                  <a:spcPts val="2520"/>
                </a:lnSpc>
              </a:pPr>
            </a:p>
          </p:txBody>
        </p:sp>
      </p:grpSp>
      <p:grpSp>
        <p:nvGrpSpPr>
          <p:cNvPr name="Group 8" id="8"/>
          <p:cNvGrpSpPr/>
          <p:nvPr/>
        </p:nvGrpSpPr>
        <p:grpSpPr>
          <a:xfrm rot="0">
            <a:off x="6541403" y="2732294"/>
            <a:ext cx="2287870" cy="2177191"/>
            <a:chOff x="0" y="0"/>
            <a:chExt cx="413845" cy="393825"/>
          </a:xfrm>
        </p:grpSpPr>
        <p:sp>
          <p:nvSpPr>
            <p:cNvPr name="Freeform 9" id="9"/>
            <p:cNvSpPr/>
            <p:nvPr/>
          </p:nvSpPr>
          <p:spPr>
            <a:xfrm flipH="false" flipV="false" rot="0">
              <a:off x="0" y="0"/>
              <a:ext cx="413845" cy="393825"/>
            </a:xfrm>
            <a:custGeom>
              <a:avLst/>
              <a:gdLst/>
              <a:ahLst/>
              <a:cxnLst/>
              <a:rect r="r" b="b" t="t" l="l"/>
              <a:pathLst>
                <a:path h="393825" w="413845">
                  <a:moveTo>
                    <a:pt x="0" y="0"/>
                  </a:moveTo>
                  <a:lnTo>
                    <a:pt x="413845" y="0"/>
                  </a:lnTo>
                  <a:lnTo>
                    <a:pt x="413845" y="393825"/>
                  </a:lnTo>
                  <a:lnTo>
                    <a:pt x="0" y="393825"/>
                  </a:lnTo>
                  <a:close/>
                </a:path>
              </a:pathLst>
            </a:custGeom>
            <a:blipFill>
              <a:blip r:embed="rId2"/>
              <a:stretch>
                <a:fillRect l="-27895" t="-2541" r="-55309" b="-89976"/>
              </a:stretch>
            </a:blipFill>
          </p:spPr>
        </p:sp>
      </p:grpSp>
      <p:grpSp>
        <p:nvGrpSpPr>
          <p:cNvPr name="Group 10" id="10"/>
          <p:cNvGrpSpPr/>
          <p:nvPr/>
        </p:nvGrpSpPr>
        <p:grpSpPr>
          <a:xfrm rot="0">
            <a:off x="10492267" y="2732294"/>
            <a:ext cx="2287870" cy="2177191"/>
            <a:chOff x="0" y="0"/>
            <a:chExt cx="413845" cy="393825"/>
          </a:xfrm>
        </p:grpSpPr>
        <p:sp>
          <p:nvSpPr>
            <p:cNvPr name="Freeform 11" id="11"/>
            <p:cNvSpPr/>
            <p:nvPr/>
          </p:nvSpPr>
          <p:spPr>
            <a:xfrm flipH="false" flipV="false" rot="0">
              <a:off x="0" y="0"/>
              <a:ext cx="413845" cy="393825"/>
            </a:xfrm>
            <a:custGeom>
              <a:avLst/>
              <a:gdLst/>
              <a:ahLst/>
              <a:cxnLst/>
              <a:rect r="r" b="b" t="t" l="l"/>
              <a:pathLst>
                <a:path h="393825" w="413845">
                  <a:moveTo>
                    <a:pt x="0" y="0"/>
                  </a:moveTo>
                  <a:lnTo>
                    <a:pt x="413845" y="0"/>
                  </a:lnTo>
                  <a:lnTo>
                    <a:pt x="413845" y="393825"/>
                  </a:lnTo>
                  <a:lnTo>
                    <a:pt x="0" y="393825"/>
                  </a:lnTo>
                  <a:close/>
                </a:path>
              </a:pathLst>
            </a:custGeom>
            <a:blipFill>
              <a:blip r:embed="rId3"/>
              <a:stretch>
                <a:fillRect l="-124903" t="-13499" r="-153010" b="-151084"/>
              </a:stretch>
            </a:blipFill>
          </p:spPr>
        </p:sp>
      </p:grpSp>
      <p:grpSp>
        <p:nvGrpSpPr>
          <p:cNvPr name="Group 12" id="12"/>
          <p:cNvGrpSpPr/>
          <p:nvPr/>
        </p:nvGrpSpPr>
        <p:grpSpPr>
          <a:xfrm rot="0">
            <a:off x="6541403" y="6376167"/>
            <a:ext cx="2287870" cy="2177191"/>
            <a:chOff x="0" y="0"/>
            <a:chExt cx="413845" cy="393825"/>
          </a:xfrm>
        </p:grpSpPr>
        <p:sp>
          <p:nvSpPr>
            <p:cNvPr name="Freeform 13" id="13"/>
            <p:cNvSpPr/>
            <p:nvPr/>
          </p:nvSpPr>
          <p:spPr>
            <a:xfrm flipH="false" flipV="false" rot="0">
              <a:off x="0" y="0"/>
              <a:ext cx="413845" cy="393825"/>
            </a:xfrm>
            <a:custGeom>
              <a:avLst/>
              <a:gdLst/>
              <a:ahLst/>
              <a:cxnLst/>
              <a:rect r="r" b="b" t="t" l="l"/>
              <a:pathLst>
                <a:path h="393825" w="413845">
                  <a:moveTo>
                    <a:pt x="0" y="0"/>
                  </a:moveTo>
                  <a:lnTo>
                    <a:pt x="413845" y="0"/>
                  </a:lnTo>
                  <a:lnTo>
                    <a:pt x="413845" y="393825"/>
                  </a:lnTo>
                  <a:lnTo>
                    <a:pt x="0" y="393825"/>
                  </a:lnTo>
                  <a:close/>
                </a:path>
              </a:pathLst>
            </a:custGeom>
            <a:blipFill>
              <a:blip r:embed="rId4"/>
              <a:stretch>
                <a:fillRect l="-98496" t="-20079" r="-126201" b="-107247"/>
              </a:stretch>
            </a:blipFill>
          </p:spPr>
        </p:sp>
      </p:grpSp>
      <p:grpSp>
        <p:nvGrpSpPr>
          <p:cNvPr name="Group 14" id="14"/>
          <p:cNvGrpSpPr/>
          <p:nvPr/>
        </p:nvGrpSpPr>
        <p:grpSpPr>
          <a:xfrm rot="0">
            <a:off x="10492267" y="6376167"/>
            <a:ext cx="2287870" cy="2177191"/>
            <a:chOff x="0" y="0"/>
            <a:chExt cx="413845" cy="393825"/>
          </a:xfrm>
        </p:grpSpPr>
        <p:sp>
          <p:nvSpPr>
            <p:cNvPr name="Freeform 15" id="15"/>
            <p:cNvSpPr/>
            <p:nvPr/>
          </p:nvSpPr>
          <p:spPr>
            <a:xfrm flipH="false" flipV="false" rot="0">
              <a:off x="0" y="0"/>
              <a:ext cx="413845" cy="393825"/>
            </a:xfrm>
            <a:custGeom>
              <a:avLst/>
              <a:gdLst/>
              <a:ahLst/>
              <a:cxnLst/>
              <a:rect r="r" b="b" t="t" l="l"/>
              <a:pathLst>
                <a:path h="393825" w="413845">
                  <a:moveTo>
                    <a:pt x="0" y="0"/>
                  </a:moveTo>
                  <a:lnTo>
                    <a:pt x="413845" y="0"/>
                  </a:lnTo>
                  <a:lnTo>
                    <a:pt x="413845" y="393825"/>
                  </a:lnTo>
                  <a:lnTo>
                    <a:pt x="0" y="393825"/>
                  </a:lnTo>
                  <a:close/>
                </a:path>
              </a:pathLst>
            </a:custGeom>
            <a:blipFill>
              <a:blip r:embed="rId5"/>
              <a:stretch>
                <a:fillRect l="-108004" t="0" r="-77665" b="-100377"/>
              </a:stretch>
            </a:blipFill>
          </p:spPr>
        </p:sp>
      </p:grpSp>
      <p:sp>
        <p:nvSpPr>
          <p:cNvPr name="Freeform 16" id="16"/>
          <p:cNvSpPr/>
          <p:nvPr/>
        </p:nvSpPr>
        <p:spPr>
          <a:xfrm flipH="false" flipV="false" rot="0">
            <a:off x="13402503" y="3979063"/>
            <a:ext cx="4885497" cy="6307937"/>
          </a:xfrm>
          <a:custGeom>
            <a:avLst/>
            <a:gdLst/>
            <a:ahLst/>
            <a:cxnLst/>
            <a:rect r="r" b="b" t="t" l="l"/>
            <a:pathLst>
              <a:path h="6307937" w="4885497">
                <a:moveTo>
                  <a:pt x="0" y="0"/>
                </a:moveTo>
                <a:lnTo>
                  <a:pt x="4885497" y="0"/>
                </a:lnTo>
                <a:lnTo>
                  <a:pt x="4885497" y="6307937"/>
                </a:lnTo>
                <a:lnTo>
                  <a:pt x="0" y="630793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7" id="17"/>
          <p:cNvSpPr txBox="true"/>
          <p:nvPr/>
        </p:nvSpPr>
        <p:spPr>
          <a:xfrm rot="0">
            <a:off x="1028700" y="2754828"/>
            <a:ext cx="3976336" cy="3269361"/>
          </a:xfrm>
          <a:prstGeom prst="rect">
            <a:avLst/>
          </a:prstGeom>
        </p:spPr>
        <p:txBody>
          <a:bodyPr anchor="t" rtlCol="false" tIns="0" lIns="0" bIns="0" rIns="0">
            <a:spAutoFit/>
          </a:bodyPr>
          <a:lstStyle/>
          <a:p>
            <a:pPr algn="l">
              <a:lnSpc>
                <a:spcPts val="8352"/>
              </a:lnSpc>
            </a:pPr>
            <a:r>
              <a:rPr lang="en-US" sz="9600" spc="-739">
                <a:solidFill>
                  <a:srgbClr val="000000"/>
                </a:solidFill>
                <a:latin typeface="DM Sans"/>
                <a:ea typeface="DM Sans"/>
                <a:cs typeface="DM Sans"/>
                <a:sym typeface="DM Sans"/>
              </a:rPr>
              <a:t>Meet Our Team</a:t>
            </a:r>
          </a:p>
        </p:txBody>
      </p:sp>
      <p:sp>
        <p:nvSpPr>
          <p:cNvPr name="TextBox 18" id="18"/>
          <p:cNvSpPr txBox="true"/>
          <p:nvPr/>
        </p:nvSpPr>
        <p:spPr>
          <a:xfrm rot="0">
            <a:off x="13198061"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Home</a:t>
            </a:r>
          </a:p>
        </p:txBody>
      </p:sp>
      <p:sp>
        <p:nvSpPr>
          <p:cNvPr name="TextBox 19" id="19"/>
          <p:cNvSpPr txBox="true"/>
          <p:nvPr/>
        </p:nvSpPr>
        <p:spPr>
          <a:xfrm rot="0">
            <a:off x="14736652"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About Us</a:t>
            </a:r>
          </a:p>
        </p:txBody>
      </p:sp>
      <p:sp>
        <p:nvSpPr>
          <p:cNvPr name="TextBox 20" id="20"/>
          <p:cNvSpPr txBox="true"/>
          <p:nvPr/>
        </p:nvSpPr>
        <p:spPr>
          <a:xfrm rot="0">
            <a:off x="16275244"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Services</a:t>
            </a:r>
          </a:p>
        </p:txBody>
      </p:sp>
      <p:sp>
        <p:nvSpPr>
          <p:cNvPr name="TextBox 21" id="21"/>
          <p:cNvSpPr txBox="true"/>
          <p:nvPr/>
        </p:nvSpPr>
        <p:spPr>
          <a:xfrm rot="0">
            <a:off x="1028700" y="981075"/>
            <a:ext cx="1794695" cy="382270"/>
          </a:xfrm>
          <a:prstGeom prst="rect">
            <a:avLst/>
          </a:prstGeom>
        </p:spPr>
        <p:txBody>
          <a:bodyPr anchor="t" rtlCol="false" tIns="0" lIns="0" bIns="0" rIns="0">
            <a:spAutoFit/>
          </a:bodyPr>
          <a:lstStyle/>
          <a:p>
            <a:pPr algn="l">
              <a:lnSpc>
                <a:spcPts val="3079"/>
              </a:lnSpc>
              <a:spcBef>
                <a:spcPct val="0"/>
              </a:spcBef>
            </a:pPr>
            <a:r>
              <a:rPr lang="en-US" sz="2199" b="true">
                <a:solidFill>
                  <a:srgbClr val="000000"/>
                </a:solidFill>
                <a:latin typeface="DM Sans Bold"/>
                <a:ea typeface="DM Sans Bold"/>
                <a:cs typeface="DM Sans Bold"/>
                <a:sym typeface="DM Sans Bold"/>
              </a:rPr>
              <a:t>Borcelle</a:t>
            </a:r>
          </a:p>
        </p:txBody>
      </p:sp>
      <p:sp>
        <p:nvSpPr>
          <p:cNvPr name="TextBox 22" id="22"/>
          <p:cNvSpPr txBox="true"/>
          <p:nvPr/>
        </p:nvSpPr>
        <p:spPr>
          <a:xfrm rot="0">
            <a:off x="6541403" y="5039117"/>
            <a:ext cx="1769965" cy="306705"/>
          </a:xfrm>
          <a:prstGeom prst="rect">
            <a:avLst/>
          </a:prstGeom>
        </p:spPr>
        <p:txBody>
          <a:bodyPr anchor="t" rtlCol="false" tIns="0" lIns="0" bIns="0" rIns="0">
            <a:spAutoFit/>
          </a:bodyPr>
          <a:lstStyle/>
          <a:p>
            <a:pPr algn="l">
              <a:lnSpc>
                <a:spcPts val="2520"/>
              </a:lnSpc>
            </a:pPr>
            <a:r>
              <a:rPr lang="en-US" sz="1800" spc="-36" b="true">
                <a:solidFill>
                  <a:srgbClr val="000000"/>
                </a:solidFill>
                <a:latin typeface="DM Sans Bold"/>
                <a:ea typeface="DM Sans Bold"/>
                <a:cs typeface="DM Sans Bold"/>
                <a:sym typeface="DM Sans Bold"/>
              </a:rPr>
              <a:t>Aaron Loeb</a:t>
            </a:r>
          </a:p>
        </p:txBody>
      </p:sp>
      <p:sp>
        <p:nvSpPr>
          <p:cNvPr name="TextBox 23" id="23"/>
          <p:cNvSpPr txBox="true"/>
          <p:nvPr/>
        </p:nvSpPr>
        <p:spPr>
          <a:xfrm rot="0">
            <a:off x="6541403" y="5307722"/>
            <a:ext cx="1769965" cy="306705"/>
          </a:xfrm>
          <a:prstGeom prst="rect">
            <a:avLst/>
          </a:prstGeom>
        </p:spPr>
        <p:txBody>
          <a:bodyPr anchor="t" rtlCol="false" tIns="0" lIns="0" bIns="0" rIns="0">
            <a:spAutoFit/>
          </a:bodyPr>
          <a:lstStyle/>
          <a:p>
            <a:pPr algn="l">
              <a:lnSpc>
                <a:spcPts val="2520"/>
              </a:lnSpc>
            </a:pPr>
            <a:r>
              <a:rPr lang="en-US" sz="1800" spc="-36">
                <a:solidFill>
                  <a:srgbClr val="000000"/>
                </a:solidFill>
                <a:latin typeface="DM Sans"/>
                <a:ea typeface="DM Sans"/>
                <a:cs typeface="DM Sans"/>
                <a:sym typeface="DM Sans"/>
              </a:rPr>
              <a:t>Manager</a:t>
            </a:r>
          </a:p>
        </p:txBody>
      </p:sp>
      <p:sp>
        <p:nvSpPr>
          <p:cNvPr name="TextBox 24" id="24"/>
          <p:cNvSpPr txBox="true"/>
          <p:nvPr/>
        </p:nvSpPr>
        <p:spPr>
          <a:xfrm rot="0">
            <a:off x="10492267" y="5039117"/>
            <a:ext cx="1769965" cy="306705"/>
          </a:xfrm>
          <a:prstGeom prst="rect">
            <a:avLst/>
          </a:prstGeom>
        </p:spPr>
        <p:txBody>
          <a:bodyPr anchor="t" rtlCol="false" tIns="0" lIns="0" bIns="0" rIns="0">
            <a:spAutoFit/>
          </a:bodyPr>
          <a:lstStyle/>
          <a:p>
            <a:pPr algn="l">
              <a:lnSpc>
                <a:spcPts val="2520"/>
              </a:lnSpc>
            </a:pPr>
            <a:r>
              <a:rPr lang="en-US" sz="1800" spc="-36" b="true">
                <a:solidFill>
                  <a:srgbClr val="000000"/>
                </a:solidFill>
                <a:latin typeface="DM Sans Bold"/>
                <a:ea typeface="DM Sans Bold"/>
                <a:cs typeface="DM Sans Bold"/>
                <a:sym typeface="DM Sans Bold"/>
              </a:rPr>
              <a:t>Ndemi Otieno</a:t>
            </a:r>
          </a:p>
        </p:txBody>
      </p:sp>
      <p:sp>
        <p:nvSpPr>
          <p:cNvPr name="TextBox 25" id="25"/>
          <p:cNvSpPr txBox="true"/>
          <p:nvPr/>
        </p:nvSpPr>
        <p:spPr>
          <a:xfrm rot="0">
            <a:off x="10492267" y="5307722"/>
            <a:ext cx="2001190" cy="306705"/>
          </a:xfrm>
          <a:prstGeom prst="rect">
            <a:avLst/>
          </a:prstGeom>
        </p:spPr>
        <p:txBody>
          <a:bodyPr anchor="t" rtlCol="false" tIns="0" lIns="0" bIns="0" rIns="0">
            <a:spAutoFit/>
          </a:bodyPr>
          <a:lstStyle/>
          <a:p>
            <a:pPr algn="l">
              <a:lnSpc>
                <a:spcPts val="2520"/>
              </a:lnSpc>
            </a:pPr>
            <a:r>
              <a:rPr lang="en-US" sz="1800" spc="-36">
                <a:solidFill>
                  <a:srgbClr val="000000"/>
                </a:solidFill>
                <a:latin typeface="DM Sans"/>
                <a:ea typeface="DM Sans"/>
                <a:cs typeface="DM Sans"/>
                <a:sym typeface="DM Sans"/>
              </a:rPr>
              <a:t>Creative Director</a:t>
            </a:r>
          </a:p>
        </p:txBody>
      </p:sp>
      <p:sp>
        <p:nvSpPr>
          <p:cNvPr name="TextBox 26" id="26"/>
          <p:cNvSpPr txBox="true"/>
          <p:nvPr/>
        </p:nvSpPr>
        <p:spPr>
          <a:xfrm rot="0">
            <a:off x="6541403" y="8682991"/>
            <a:ext cx="1769965" cy="306705"/>
          </a:xfrm>
          <a:prstGeom prst="rect">
            <a:avLst/>
          </a:prstGeom>
        </p:spPr>
        <p:txBody>
          <a:bodyPr anchor="t" rtlCol="false" tIns="0" lIns="0" bIns="0" rIns="0">
            <a:spAutoFit/>
          </a:bodyPr>
          <a:lstStyle/>
          <a:p>
            <a:pPr algn="l">
              <a:lnSpc>
                <a:spcPts val="2520"/>
              </a:lnSpc>
            </a:pPr>
            <a:r>
              <a:rPr lang="en-US" sz="1800" spc="-36" b="true">
                <a:solidFill>
                  <a:srgbClr val="000000"/>
                </a:solidFill>
                <a:latin typeface="DM Sans Bold"/>
                <a:ea typeface="DM Sans Bold"/>
                <a:cs typeface="DM Sans Bold"/>
                <a:sym typeface="DM Sans Bold"/>
              </a:rPr>
              <a:t>Claudia Alves</a:t>
            </a:r>
          </a:p>
        </p:txBody>
      </p:sp>
      <p:sp>
        <p:nvSpPr>
          <p:cNvPr name="TextBox 27" id="27"/>
          <p:cNvSpPr txBox="true"/>
          <p:nvPr/>
        </p:nvSpPr>
        <p:spPr>
          <a:xfrm rot="0">
            <a:off x="6541403" y="8951595"/>
            <a:ext cx="1769965" cy="306705"/>
          </a:xfrm>
          <a:prstGeom prst="rect">
            <a:avLst/>
          </a:prstGeom>
        </p:spPr>
        <p:txBody>
          <a:bodyPr anchor="t" rtlCol="false" tIns="0" lIns="0" bIns="0" rIns="0">
            <a:spAutoFit/>
          </a:bodyPr>
          <a:lstStyle/>
          <a:p>
            <a:pPr algn="l">
              <a:lnSpc>
                <a:spcPts val="2520"/>
              </a:lnSpc>
            </a:pPr>
            <a:r>
              <a:rPr lang="en-US" sz="1800" spc="-36">
                <a:solidFill>
                  <a:srgbClr val="000000"/>
                </a:solidFill>
                <a:latin typeface="DM Sans"/>
                <a:ea typeface="DM Sans"/>
                <a:cs typeface="DM Sans"/>
                <a:sym typeface="DM Sans"/>
              </a:rPr>
              <a:t>Marketer</a:t>
            </a:r>
          </a:p>
        </p:txBody>
      </p:sp>
      <p:sp>
        <p:nvSpPr>
          <p:cNvPr name="TextBox 28" id="28"/>
          <p:cNvSpPr txBox="true"/>
          <p:nvPr/>
        </p:nvSpPr>
        <p:spPr>
          <a:xfrm rot="0">
            <a:off x="10492267" y="8682991"/>
            <a:ext cx="1769965" cy="306705"/>
          </a:xfrm>
          <a:prstGeom prst="rect">
            <a:avLst/>
          </a:prstGeom>
        </p:spPr>
        <p:txBody>
          <a:bodyPr anchor="t" rtlCol="false" tIns="0" lIns="0" bIns="0" rIns="0">
            <a:spAutoFit/>
          </a:bodyPr>
          <a:lstStyle/>
          <a:p>
            <a:pPr algn="l">
              <a:lnSpc>
                <a:spcPts val="2520"/>
              </a:lnSpc>
            </a:pPr>
            <a:r>
              <a:rPr lang="en-US" sz="1800" spc="-36" b="true">
                <a:solidFill>
                  <a:srgbClr val="000000"/>
                </a:solidFill>
                <a:latin typeface="DM Sans Bold"/>
                <a:ea typeface="DM Sans Bold"/>
                <a:cs typeface="DM Sans Bold"/>
                <a:sym typeface="DM Sans Bold"/>
              </a:rPr>
              <a:t>Sacha Dubois</a:t>
            </a:r>
          </a:p>
        </p:txBody>
      </p:sp>
      <p:sp>
        <p:nvSpPr>
          <p:cNvPr name="TextBox 29" id="29"/>
          <p:cNvSpPr txBox="true"/>
          <p:nvPr/>
        </p:nvSpPr>
        <p:spPr>
          <a:xfrm rot="0">
            <a:off x="10492267" y="8951595"/>
            <a:ext cx="1769965" cy="306705"/>
          </a:xfrm>
          <a:prstGeom prst="rect">
            <a:avLst/>
          </a:prstGeom>
        </p:spPr>
        <p:txBody>
          <a:bodyPr anchor="t" rtlCol="false" tIns="0" lIns="0" bIns="0" rIns="0">
            <a:spAutoFit/>
          </a:bodyPr>
          <a:lstStyle/>
          <a:p>
            <a:pPr algn="l">
              <a:lnSpc>
                <a:spcPts val="2520"/>
              </a:lnSpc>
            </a:pPr>
            <a:r>
              <a:rPr lang="en-US" sz="1800" spc="-36">
                <a:solidFill>
                  <a:srgbClr val="000000"/>
                </a:solidFill>
                <a:latin typeface="DM Sans"/>
                <a:ea typeface="DM Sans"/>
                <a:cs typeface="DM Sans"/>
                <a:sym typeface="DM Sans"/>
              </a:rPr>
              <a:t>Copywriter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EEEEE"/>
        </a:solidFill>
      </p:bgPr>
    </p:bg>
    <p:spTree>
      <p:nvGrpSpPr>
        <p:cNvPr id="1" name=""/>
        <p:cNvGrpSpPr/>
        <p:nvPr/>
      </p:nvGrpSpPr>
      <p:grpSpPr>
        <a:xfrm>
          <a:off x="0" y="0"/>
          <a:ext cx="0" cy="0"/>
          <a:chOff x="0" y="0"/>
          <a:chExt cx="0" cy="0"/>
        </a:xfrm>
      </p:grpSpPr>
      <p:grpSp>
        <p:nvGrpSpPr>
          <p:cNvPr name="Group 2" id="2"/>
          <p:cNvGrpSpPr/>
          <p:nvPr/>
        </p:nvGrpSpPr>
        <p:grpSpPr>
          <a:xfrm rot="0">
            <a:off x="13518219" y="1432395"/>
            <a:ext cx="343740" cy="47625"/>
            <a:chOff x="0" y="0"/>
            <a:chExt cx="90532" cy="12543"/>
          </a:xfrm>
        </p:grpSpPr>
        <p:sp>
          <p:nvSpPr>
            <p:cNvPr name="Freeform 3" id="3"/>
            <p:cNvSpPr/>
            <p:nvPr/>
          </p:nvSpPr>
          <p:spPr>
            <a:xfrm flipH="false" flipV="false" rot="0">
              <a:off x="0" y="0"/>
              <a:ext cx="90532" cy="12543"/>
            </a:xfrm>
            <a:custGeom>
              <a:avLst/>
              <a:gdLst/>
              <a:ahLst/>
              <a:cxnLst/>
              <a:rect r="r" b="b" t="t" l="l"/>
              <a:pathLst>
                <a:path h="12543" w="90532">
                  <a:moveTo>
                    <a:pt x="0" y="0"/>
                  </a:moveTo>
                  <a:lnTo>
                    <a:pt x="90532" y="0"/>
                  </a:lnTo>
                  <a:lnTo>
                    <a:pt x="90532" y="12543"/>
                  </a:lnTo>
                  <a:lnTo>
                    <a:pt x="0" y="12543"/>
                  </a:lnTo>
                  <a:close/>
                </a:path>
              </a:pathLst>
            </a:custGeom>
            <a:solidFill>
              <a:srgbClr val="F8BC00"/>
            </a:solidFill>
          </p:spPr>
        </p:sp>
        <p:sp>
          <p:nvSpPr>
            <p:cNvPr name="TextBox 4" id="4"/>
            <p:cNvSpPr txBox="true"/>
            <p:nvPr/>
          </p:nvSpPr>
          <p:spPr>
            <a:xfrm>
              <a:off x="0" y="-38100"/>
              <a:ext cx="90532" cy="50643"/>
            </a:xfrm>
            <a:prstGeom prst="rect">
              <a:avLst/>
            </a:prstGeom>
          </p:spPr>
          <p:txBody>
            <a:bodyPr anchor="ctr" rtlCol="false" tIns="50800" lIns="50800" bIns="50800" rIns="50800"/>
            <a:lstStyle/>
            <a:p>
              <a:pPr algn="ctr">
                <a:lnSpc>
                  <a:spcPts val="2520"/>
                </a:lnSpc>
              </a:pPr>
            </a:p>
          </p:txBody>
        </p:sp>
      </p:grpSp>
      <p:grpSp>
        <p:nvGrpSpPr>
          <p:cNvPr name="Group 5" id="5"/>
          <p:cNvGrpSpPr/>
          <p:nvPr/>
        </p:nvGrpSpPr>
        <p:grpSpPr>
          <a:xfrm rot="0">
            <a:off x="1028700" y="7899809"/>
            <a:ext cx="3401658" cy="452830"/>
            <a:chOff x="0" y="0"/>
            <a:chExt cx="895910" cy="119264"/>
          </a:xfrm>
        </p:grpSpPr>
        <p:sp>
          <p:nvSpPr>
            <p:cNvPr name="Freeform 6" id="6"/>
            <p:cNvSpPr/>
            <p:nvPr/>
          </p:nvSpPr>
          <p:spPr>
            <a:xfrm flipH="false" flipV="false" rot="0">
              <a:off x="0" y="0"/>
              <a:ext cx="895910" cy="119264"/>
            </a:xfrm>
            <a:custGeom>
              <a:avLst/>
              <a:gdLst/>
              <a:ahLst/>
              <a:cxnLst/>
              <a:rect r="r" b="b" t="t" l="l"/>
              <a:pathLst>
                <a:path h="119264" w="895910">
                  <a:moveTo>
                    <a:pt x="0" y="0"/>
                  </a:moveTo>
                  <a:lnTo>
                    <a:pt x="895910" y="0"/>
                  </a:lnTo>
                  <a:lnTo>
                    <a:pt x="895910" y="119264"/>
                  </a:lnTo>
                  <a:lnTo>
                    <a:pt x="0" y="119264"/>
                  </a:lnTo>
                  <a:close/>
                </a:path>
              </a:pathLst>
            </a:custGeom>
            <a:solidFill>
              <a:srgbClr val="F8BC00"/>
            </a:solidFill>
          </p:spPr>
        </p:sp>
        <p:sp>
          <p:nvSpPr>
            <p:cNvPr name="TextBox 7" id="7"/>
            <p:cNvSpPr txBox="true"/>
            <p:nvPr/>
          </p:nvSpPr>
          <p:spPr>
            <a:xfrm>
              <a:off x="0" y="-38100"/>
              <a:ext cx="895910" cy="157364"/>
            </a:xfrm>
            <a:prstGeom prst="rect">
              <a:avLst/>
            </a:prstGeom>
          </p:spPr>
          <p:txBody>
            <a:bodyPr anchor="ctr" rtlCol="false" tIns="50800" lIns="50800" bIns="50800" rIns="50800"/>
            <a:lstStyle/>
            <a:p>
              <a:pPr algn="ctr">
                <a:lnSpc>
                  <a:spcPts val="2520"/>
                </a:lnSpc>
              </a:pPr>
            </a:p>
          </p:txBody>
        </p:sp>
      </p:grpSp>
      <p:grpSp>
        <p:nvGrpSpPr>
          <p:cNvPr name="Group 8" id="8"/>
          <p:cNvGrpSpPr/>
          <p:nvPr/>
        </p:nvGrpSpPr>
        <p:grpSpPr>
          <a:xfrm rot="0">
            <a:off x="8993564" y="8805470"/>
            <a:ext cx="3401658" cy="452830"/>
            <a:chOff x="0" y="0"/>
            <a:chExt cx="895910" cy="119264"/>
          </a:xfrm>
        </p:grpSpPr>
        <p:sp>
          <p:nvSpPr>
            <p:cNvPr name="Freeform 9" id="9"/>
            <p:cNvSpPr/>
            <p:nvPr/>
          </p:nvSpPr>
          <p:spPr>
            <a:xfrm flipH="false" flipV="false" rot="0">
              <a:off x="0" y="0"/>
              <a:ext cx="895910" cy="119264"/>
            </a:xfrm>
            <a:custGeom>
              <a:avLst/>
              <a:gdLst/>
              <a:ahLst/>
              <a:cxnLst/>
              <a:rect r="r" b="b" t="t" l="l"/>
              <a:pathLst>
                <a:path h="119264" w="895910">
                  <a:moveTo>
                    <a:pt x="0" y="0"/>
                  </a:moveTo>
                  <a:lnTo>
                    <a:pt x="895910" y="0"/>
                  </a:lnTo>
                  <a:lnTo>
                    <a:pt x="895910" y="119264"/>
                  </a:lnTo>
                  <a:lnTo>
                    <a:pt x="0" y="119264"/>
                  </a:lnTo>
                  <a:close/>
                </a:path>
              </a:pathLst>
            </a:custGeom>
            <a:solidFill>
              <a:srgbClr val="F8BC00"/>
            </a:solidFill>
          </p:spPr>
        </p:sp>
        <p:sp>
          <p:nvSpPr>
            <p:cNvPr name="TextBox 10" id="10"/>
            <p:cNvSpPr txBox="true"/>
            <p:nvPr/>
          </p:nvSpPr>
          <p:spPr>
            <a:xfrm>
              <a:off x="0" y="-38100"/>
              <a:ext cx="895910" cy="157364"/>
            </a:xfrm>
            <a:prstGeom prst="rect">
              <a:avLst/>
            </a:prstGeom>
          </p:spPr>
          <p:txBody>
            <a:bodyPr anchor="ctr" rtlCol="false" tIns="50800" lIns="50800" bIns="50800" rIns="50800"/>
            <a:lstStyle/>
            <a:p>
              <a:pPr algn="ctr">
                <a:lnSpc>
                  <a:spcPts val="2520"/>
                </a:lnSpc>
              </a:pPr>
            </a:p>
          </p:txBody>
        </p:sp>
      </p:grpSp>
      <p:grpSp>
        <p:nvGrpSpPr>
          <p:cNvPr name="Group 11" id="11"/>
          <p:cNvGrpSpPr/>
          <p:nvPr/>
        </p:nvGrpSpPr>
        <p:grpSpPr>
          <a:xfrm rot="0">
            <a:off x="5010881" y="8352639"/>
            <a:ext cx="3401658" cy="452830"/>
            <a:chOff x="0" y="0"/>
            <a:chExt cx="895910" cy="119264"/>
          </a:xfrm>
        </p:grpSpPr>
        <p:sp>
          <p:nvSpPr>
            <p:cNvPr name="Freeform 12" id="12"/>
            <p:cNvSpPr/>
            <p:nvPr/>
          </p:nvSpPr>
          <p:spPr>
            <a:xfrm flipH="false" flipV="false" rot="0">
              <a:off x="0" y="0"/>
              <a:ext cx="895910" cy="119264"/>
            </a:xfrm>
            <a:custGeom>
              <a:avLst/>
              <a:gdLst/>
              <a:ahLst/>
              <a:cxnLst/>
              <a:rect r="r" b="b" t="t" l="l"/>
              <a:pathLst>
                <a:path h="119264" w="895910">
                  <a:moveTo>
                    <a:pt x="0" y="0"/>
                  </a:moveTo>
                  <a:lnTo>
                    <a:pt x="895910" y="0"/>
                  </a:lnTo>
                  <a:lnTo>
                    <a:pt x="895910" y="119264"/>
                  </a:lnTo>
                  <a:lnTo>
                    <a:pt x="0" y="119264"/>
                  </a:lnTo>
                  <a:close/>
                </a:path>
              </a:pathLst>
            </a:custGeom>
            <a:solidFill>
              <a:srgbClr val="F8BC00"/>
            </a:solidFill>
          </p:spPr>
        </p:sp>
        <p:sp>
          <p:nvSpPr>
            <p:cNvPr name="TextBox 13" id="13"/>
            <p:cNvSpPr txBox="true"/>
            <p:nvPr/>
          </p:nvSpPr>
          <p:spPr>
            <a:xfrm>
              <a:off x="0" y="-38100"/>
              <a:ext cx="895910" cy="157364"/>
            </a:xfrm>
            <a:prstGeom prst="rect">
              <a:avLst/>
            </a:prstGeom>
          </p:spPr>
          <p:txBody>
            <a:bodyPr anchor="ctr" rtlCol="false" tIns="50800" lIns="50800" bIns="50800" rIns="50800"/>
            <a:lstStyle/>
            <a:p>
              <a:pPr algn="ctr">
                <a:lnSpc>
                  <a:spcPts val="2520"/>
                </a:lnSpc>
              </a:pPr>
            </a:p>
          </p:txBody>
        </p:sp>
      </p:grpSp>
      <p:grpSp>
        <p:nvGrpSpPr>
          <p:cNvPr name="Group 14" id="14"/>
          <p:cNvGrpSpPr/>
          <p:nvPr/>
        </p:nvGrpSpPr>
        <p:grpSpPr>
          <a:xfrm rot="0">
            <a:off x="8993564" y="2758898"/>
            <a:ext cx="9294436" cy="5140910"/>
            <a:chOff x="0" y="0"/>
            <a:chExt cx="1439951" cy="796462"/>
          </a:xfrm>
        </p:grpSpPr>
        <p:sp>
          <p:nvSpPr>
            <p:cNvPr name="Freeform 15" id="15"/>
            <p:cNvSpPr/>
            <p:nvPr/>
          </p:nvSpPr>
          <p:spPr>
            <a:xfrm flipH="false" flipV="false" rot="0">
              <a:off x="0" y="0"/>
              <a:ext cx="1439951" cy="796462"/>
            </a:xfrm>
            <a:custGeom>
              <a:avLst/>
              <a:gdLst/>
              <a:ahLst/>
              <a:cxnLst/>
              <a:rect r="r" b="b" t="t" l="l"/>
              <a:pathLst>
                <a:path h="796462" w="1439951">
                  <a:moveTo>
                    <a:pt x="0" y="0"/>
                  </a:moveTo>
                  <a:lnTo>
                    <a:pt x="1439951" y="0"/>
                  </a:lnTo>
                  <a:lnTo>
                    <a:pt x="1439951" y="796462"/>
                  </a:lnTo>
                  <a:lnTo>
                    <a:pt x="0" y="796462"/>
                  </a:lnTo>
                  <a:close/>
                </a:path>
              </a:pathLst>
            </a:custGeom>
            <a:blipFill>
              <a:blip r:embed="rId2"/>
              <a:stretch>
                <a:fillRect l="0" t="-10226" r="0" b="-10226"/>
              </a:stretch>
            </a:blipFill>
          </p:spPr>
        </p:sp>
      </p:grpSp>
      <p:sp>
        <p:nvSpPr>
          <p:cNvPr name="Freeform 16" id="16"/>
          <p:cNvSpPr/>
          <p:nvPr/>
        </p:nvSpPr>
        <p:spPr>
          <a:xfrm flipH="false" flipV="false" rot="0">
            <a:off x="13861959" y="4581531"/>
            <a:ext cx="4418886" cy="5705469"/>
          </a:xfrm>
          <a:custGeom>
            <a:avLst/>
            <a:gdLst/>
            <a:ahLst/>
            <a:cxnLst/>
            <a:rect r="r" b="b" t="t" l="l"/>
            <a:pathLst>
              <a:path h="5705469" w="4418886">
                <a:moveTo>
                  <a:pt x="0" y="0"/>
                </a:moveTo>
                <a:lnTo>
                  <a:pt x="4418885" y="0"/>
                </a:lnTo>
                <a:lnTo>
                  <a:pt x="4418885" y="5705469"/>
                </a:lnTo>
                <a:lnTo>
                  <a:pt x="0" y="570546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7" id="17"/>
          <p:cNvGrpSpPr/>
          <p:nvPr/>
        </p:nvGrpSpPr>
        <p:grpSpPr>
          <a:xfrm rot="0">
            <a:off x="1028700" y="4533906"/>
            <a:ext cx="1921529" cy="47625"/>
            <a:chOff x="0" y="0"/>
            <a:chExt cx="506082" cy="12543"/>
          </a:xfrm>
        </p:grpSpPr>
        <p:sp>
          <p:nvSpPr>
            <p:cNvPr name="Freeform 18" id="18"/>
            <p:cNvSpPr/>
            <p:nvPr/>
          </p:nvSpPr>
          <p:spPr>
            <a:xfrm flipH="false" flipV="false" rot="0">
              <a:off x="0" y="0"/>
              <a:ext cx="506082" cy="12543"/>
            </a:xfrm>
            <a:custGeom>
              <a:avLst/>
              <a:gdLst/>
              <a:ahLst/>
              <a:cxnLst/>
              <a:rect r="r" b="b" t="t" l="l"/>
              <a:pathLst>
                <a:path h="12543" w="506082">
                  <a:moveTo>
                    <a:pt x="0" y="0"/>
                  </a:moveTo>
                  <a:lnTo>
                    <a:pt x="506082" y="0"/>
                  </a:lnTo>
                  <a:lnTo>
                    <a:pt x="506082" y="12543"/>
                  </a:lnTo>
                  <a:lnTo>
                    <a:pt x="0" y="12543"/>
                  </a:lnTo>
                  <a:close/>
                </a:path>
              </a:pathLst>
            </a:custGeom>
            <a:solidFill>
              <a:srgbClr val="F8BC00"/>
            </a:solidFill>
          </p:spPr>
        </p:sp>
        <p:sp>
          <p:nvSpPr>
            <p:cNvPr name="TextBox 19" id="19"/>
            <p:cNvSpPr txBox="true"/>
            <p:nvPr/>
          </p:nvSpPr>
          <p:spPr>
            <a:xfrm>
              <a:off x="0" y="-38100"/>
              <a:ext cx="506082" cy="50643"/>
            </a:xfrm>
            <a:prstGeom prst="rect">
              <a:avLst/>
            </a:prstGeom>
          </p:spPr>
          <p:txBody>
            <a:bodyPr anchor="ctr" rtlCol="false" tIns="50800" lIns="50800" bIns="50800" rIns="50800"/>
            <a:lstStyle/>
            <a:p>
              <a:pPr algn="ctr">
                <a:lnSpc>
                  <a:spcPts val="2520"/>
                </a:lnSpc>
              </a:pPr>
            </a:p>
          </p:txBody>
        </p:sp>
      </p:grpSp>
      <p:sp>
        <p:nvSpPr>
          <p:cNvPr name="TextBox 20" id="20"/>
          <p:cNvSpPr txBox="true"/>
          <p:nvPr/>
        </p:nvSpPr>
        <p:spPr>
          <a:xfrm rot="0">
            <a:off x="1028700" y="3063698"/>
            <a:ext cx="7383839" cy="1154811"/>
          </a:xfrm>
          <a:prstGeom prst="rect">
            <a:avLst/>
          </a:prstGeom>
        </p:spPr>
        <p:txBody>
          <a:bodyPr anchor="t" rtlCol="false" tIns="0" lIns="0" bIns="0" rIns="0">
            <a:spAutoFit/>
          </a:bodyPr>
          <a:lstStyle/>
          <a:p>
            <a:pPr algn="l">
              <a:lnSpc>
                <a:spcPts val="8352"/>
              </a:lnSpc>
            </a:pPr>
            <a:r>
              <a:rPr lang="en-US" sz="9600" spc="-739">
                <a:solidFill>
                  <a:srgbClr val="000000"/>
                </a:solidFill>
                <a:latin typeface="DM Sans"/>
                <a:ea typeface="DM Sans"/>
                <a:cs typeface="DM Sans"/>
                <a:sym typeface="DM Sans"/>
              </a:rPr>
              <a:t>Contact Us</a:t>
            </a:r>
          </a:p>
        </p:txBody>
      </p:sp>
      <p:sp>
        <p:nvSpPr>
          <p:cNvPr name="TextBox 21" id="21"/>
          <p:cNvSpPr txBox="true"/>
          <p:nvPr/>
        </p:nvSpPr>
        <p:spPr>
          <a:xfrm rot="0">
            <a:off x="13198061"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Home</a:t>
            </a:r>
          </a:p>
        </p:txBody>
      </p:sp>
      <p:sp>
        <p:nvSpPr>
          <p:cNvPr name="TextBox 22" id="22"/>
          <p:cNvSpPr txBox="true"/>
          <p:nvPr/>
        </p:nvSpPr>
        <p:spPr>
          <a:xfrm rot="0">
            <a:off x="14736652"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About Us</a:t>
            </a:r>
          </a:p>
        </p:txBody>
      </p:sp>
      <p:sp>
        <p:nvSpPr>
          <p:cNvPr name="TextBox 23" id="23"/>
          <p:cNvSpPr txBox="true"/>
          <p:nvPr/>
        </p:nvSpPr>
        <p:spPr>
          <a:xfrm rot="0">
            <a:off x="16275244" y="990600"/>
            <a:ext cx="984056"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Services</a:t>
            </a:r>
          </a:p>
        </p:txBody>
      </p:sp>
      <p:sp>
        <p:nvSpPr>
          <p:cNvPr name="TextBox 24" id="24"/>
          <p:cNvSpPr txBox="true"/>
          <p:nvPr/>
        </p:nvSpPr>
        <p:spPr>
          <a:xfrm rot="0">
            <a:off x="1028700" y="981075"/>
            <a:ext cx="1794695" cy="382270"/>
          </a:xfrm>
          <a:prstGeom prst="rect">
            <a:avLst/>
          </a:prstGeom>
        </p:spPr>
        <p:txBody>
          <a:bodyPr anchor="t" rtlCol="false" tIns="0" lIns="0" bIns="0" rIns="0">
            <a:spAutoFit/>
          </a:bodyPr>
          <a:lstStyle/>
          <a:p>
            <a:pPr algn="l">
              <a:lnSpc>
                <a:spcPts val="3079"/>
              </a:lnSpc>
              <a:spcBef>
                <a:spcPct val="0"/>
              </a:spcBef>
            </a:pPr>
            <a:r>
              <a:rPr lang="en-US" sz="2199" b="true">
                <a:solidFill>
                  <a:srgbClr val="000000"/>
                </a:solidFill>
                <a:latin typeface="DM Sans Bold"/>
                <a:ea typeface="DM Sans Bold"/>
                <a:cs typeface="DM Sans Bold"/>
                <a:sym typeface="DM Sans Bold"/>
              </a:rPr>
              <a:t>Borcelle</a:t>
            </a:r>
          </a:p>
        </p:txBody>
      </p:sp>
      <p:sp>
        <p:nvSpPr>
          <p:cNvPr name="TextBox 25" id="25"/>
          <p:cNvSpPr txBox="true"/>
          <p:nvPr/>
        </p:nvSpPr>
        <p:spPr>
          <a:xfrm rot="0">
            <a:off x="1305960" y="7953821"/>
            <a:ext cx="2847138"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+123-456-7890</a:t>
            </a:r>
          </a:p>
        </p:txBody>
      </p:sp>
      <p:sp>
        <p:nvSpPr>
          <p:cNvPr name="TextBox 26" id="26"/>
          <p:cNvSpPr txBox="true"/>
          <p:nvPr/>
        </p:nvSpPr>
        <p:spPr>
          <a:xfrm rot="0">
            <a:off x="9270824" y="8859482"/>
            <a:ext cx="2847138"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www.reallygreatsite.com</a:t>
            </a:r>
          </a:p>
        </p:txBody>
      </p:sp>
      <p:sp>
        <p:nvSpPr>
          <p:cNvPr name="TextBox 27" id="27"/>
          <p:cNvSpPr txBox="true"/>
          <p:nvPr/>
        </p:nvSpPr>
        <p:spPr>
          <a:xfrm rot="0">
            <a:off x="5149511" y="8406652"/>
            <a:ext cx="3124398" cy="306705"/>
          </a:xfrm>
          <a:prstGeom prst="rect">
            <a:avLst/>
          </a:prstGeom>
        </p:spPr>
        <p:txBody>
          <a:bodyPr anchor="t" rtlCol="false" tIns="0" lIns="0" bIns="0" rIns="0">
            <a:spAutoFit/>
          </a:bodyPr>
          <a:lstStyle/>
          <a:p>
            <a:pPr algn="ctr">
              <a:lnSpc>
                <a:spcPts val="2520"/>
              </a:lnSpc>
              <a:spcBef>
                <a:spcPct val="0"/>
              </a:spcBef>
            </a:pPr>
            <a:r>
              <a:rPr lang="en-US" sz="1800">
                <a:solidFill>
                  <a:srgbClr val="000000"/>
                </a:solidFill>
                <a:latin typeface="DM Sans"/>
                <a:ea typeface="DM Sans"/>
                <a:cs typeface="DM Sans"/>
                <a:sym typeface="DM Sans"/>
              </a:rPr>
              <a:t>hello@reallygreatsite.com</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DAGzsAbcGlM</dc:identifier>
  <dcterms:modified xsi:type="dcterms:W3CDTF">2011-08-01T06:04:30Z</dcterms:modified>
  <cp:revision>1</cp:revision>
  <dc:title>Template 1</dc:title>
</cp:coreProperties>
</file>

<file path=docProps/thumbnail.jpeg>
</file>